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69.xml" ContentType="application/vnd.openxmlformats-officedocument.presentationml.slideMaster+xml"/>
  <Override PartName="/ppt/slideMasters/slideMaster70.xml" ContentType="application/vnd.openxmlformats-officedocument.presentationml.slideMaster+xml"/>
  <Override PartName="/ppt/slideMasters/slideMaster71.xml" ContentType="application/vnd.openxmlformats-officedocument.presentationml.slideMaster+xml"/>
  <Override PartName="/ppt/slideMasters/slideMaster72.xml" ContentType="application/vnd.openxmlformats-officedocument.presentationml.slideMaster+xml"/>
  <Override PartName="/ppt/slideMasters/slideMaster73.xml" ContentType="application/vnd.openxmlformats-officedocument.presentationml.slideMaster+xml"/>
  <Override PartName="/ppt/slideMasters/slideMaster74.xml" ContentType="application/vnd.openxmlformats-officedocument.presentationml.slideMaster+xml"/>
  <Override PartName="/ppt/slideMasters/slideMaster75.xml" ContentType="application/vnd.openxmlformats-officedocument.presentationml.slideMaster+xml"/>
  <Override PartName="/ppt/slideMasters/slideMaster76.xml" ContentType="application/vnd.openxmlformats-officedocument.presentationml.slideMaster+xml"/>
  <Override PartName="/ppt/slideMasters/slideMaster77.xml" ContentType="application/vnd.openxmlformats-officedocument.presentationml.slideMaster+xml"/>
  <Override PartName="/ppt/slideMasters/slideMaster78.xml" ContentType="application/vnd.openxmlformats-officedocument.presentationml.slideMaster+xml"/>
  <Override PartName="/ppt/slideMasters/slideMaster79.xml" ContentType="application/vnd.openxmlformats-officedocument.presentationml.slideMaster+xml"/>
  <Override PartName="/ppt/slideMasters/slideMaster80.xml" ContentType="application/vnd.openxmlformats-officedocument.presentationml.slideMaster+xml"/>
  <Override PartName="/ppt/slideMasters/slideMaster81.xml" ContentType="application/vnd.openxmlformats-officedocument.presentationml.slideMaster+xml"/>
  <Override PartName="/ppt/slideMasters/slideMaster82.xml" ContentType="application/vnd.openxmlformats-officedocument.presentationml.slideMaster+xml"/>
  <Override PartName="/ppt/slideMasters/slideMaster83.xml" ContentType="application/vnd.openxmlformats-officedocument.presentationml.slideMaster+xml"/>
  <Override PartName="/ppt/slideMasters/slideMaster84.xml" ContentType="application/vnd.openxmlformats-officedocument.presentationml.slideMaster+xml"/>
  <Override PartName="/ppt/slideMasters/slideMaster85.xml" ContentType="application/vnd.openxmlformats-officedocument.presentationml.slideMaster+xml"/>
  <Override PartName="/ppt/slideMasters/slideMaster86.xml" ContentType="application/vnd.openxmlformats-officedocument.presentationml.slideMaster+xml"/>
  <Override PartName="/ppt/slideMasters/slideMaster87.xml" ContentType="application/vnd.openxmlformats-officedocument.presentationml.slideMaster+xml"/>
  <Override PartName="/ppt/slideMasters/slideMaster88.xml" ContentType="application/vnd.openxmlformats-officedocument.presentationml.slideMaster+xml"/>
  <Override PartName="/ppt/slideMasters/slideMaster89.xml" ContentType="application/vnd.openxmlformats-officedocument.presentationml.slideMaster+xml"/>
  <Override PartName="/ppt/slideMasters/slideMaster90.xml" ContentType="application/vnd.openxmlformats-officedocument.presentationml.slideMaster+xml"/>
  <Override PartName="/ppt/slideMasters/slideMaster91.xml" ContentType="application/vnd.openxmlformats-officedocument.presentationml.slideMaster+xml"/>
  <Override PartName="/ppt/slideMasters/slideMaster92.xml" ContentType="application/vnd.openxmlformats-officedocument.presentationml.slideMaster+xml"/>
  <Override PartName="/ppt/slideMasters/slideMaster93.xml" ContentType="application/vnd.openxmlformats-officedocument.presentationml.slideMaster+xml"/>
  <Override PartName="/ppt/slideMasters/slideMaster94.xml" ContentType="application/vnd.openxmlformats-officedocument.presentationml.slideMaster+xml"/>
  <Override PartName="/ppt/slideMasters/slideMaster95.xml" ContentType="application/vnd.openxmlformats-officedocument.presentationml.slideMaster+xml"/>
  <Override PartName="/ppt/slideMasters/slideMaster96.xml" ContentType="application/vnd.openxmlformats-officedocument.presentationml.slideMaster+xml"/>
  <Override PartName="/ppt/slideMasters/slideMaster97.xml" ContentType="application/vnd.openxmlformats-officedocument.presentationml.slideMaster+xml"/>
  <Override PartName="/ppt/slideMasters/slideMaster98.xml" ContentType="application/vnd.openxmlformats-officedocument.presentationml.slideMaster+xml"/>
  <Override PartName="/ppt/slideMasters/slideMaster99.xml" ContentType="application/vnd.openxmlformats-officedocument.presentationml.slideMaster+xml"/>
  <Override PartName="/ppt/slideMasters/slideMaster100.xml" ContentType="application/vnd.openxmlformats-officedocument.presentationml.slideMaster+xml"/>
  <Override PartName="/ppt/slideMasters/slideMaster101.xml" ContentType="application/vnd.openxmlformats-officedocument.presentationml.slideMaster+xml"/>
  <Override PartName="/ppt/slideMasters/slideMaster102.xml" ContentType="application/vnd.openxmlformats-officedocument.presentationml.slideMaster+xml"/>
  <Override PartName="/ppt/slideMasters/slideMaster103.xml" ContentType="application/vnd.openxmlformats-officedocument.presentationml.slideMaster+xml"/>
  <Override PartName="/ppt/slideMasters/slideMaster104.xml" ContentType="application/vnd.openxmlformats-officedocument.presentationml.slideMaster+xml"/>
  <Override PartName="/ppt/slideMasters/slideMaster105.xml" ContentType="application/vnd.openxmlformats-officedocument.presentationml.slideMaster+xml"/>
  <Override PartName="/ppt/slideMasters/slideMaster106.xml" ContentType="application/vnd.openxmlformats-officedocument.presentationml.slideMaster+xml"/>
  <Override PartName="/ppt/slideMasters/slideMaster107.xml" ContentType="application/vnd.openxmlformats-officedocument.presentationml.slideMaster+xml"/>
  <Override PartName="/ppt/slideMasters/slideMaster108.xml" ContentType="application/vnd.openxmlformats-officedocument.presentationml.slideMaster+xml"/>
  <Override PartName="/ppt/slideMasters/slideMaster109.xml" ContentType="application/vnd.openxmlformats-officedocument.presentationml.slideMaster+xml"/>
  <Override PartName="/ppt/slideMasters/slideMaster110.xml" ContentType="application/vnd.openxmlformats-officedocument.presentationml.slideMaster+xml"/>
  <Override PartName="/ppt/slideMasters/slideMaster1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8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9.xml" ContentType="application/vnd.openxmlformats-officedocument.theme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20.xml" ContentType="application/vnd.openxmlformats-officedocument.theme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theme/theme21.xml" ContentType="application/vnd.openxmlformats-officedocument.theme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theme/theme22.xml" ContentType="application/vnd.openxmlformats-officedocument.theme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theme/theme23.xml" ContentType="application/vnd.openxmlformats-officedocument.theme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theme/theme24.xml" ContentType="application/vnd.openxmlformats-officedocument.theme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theme/theme25.xml" ContentType="application/vnd.openxmlformats-officedocument.theme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theme/theme26.xml" ContentType="application/vnd.openxmlformats-officedocument.theme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theme/theme27.xml" ContentType="application/vnd.openxmlformats-officedocument.theme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theme/theme28.xml" ContentType="application/vnd.openxmlformats-officedocument.theme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theme/theme29.xml" ContentType="application/vnd.openxmlformats-officedocument.theme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theme/theme30.xml" ContentType="application/vnd.openxmlformats-officedocument.theme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theme/theme31.xml" ContentType="application/vnd.openxmlformats-officedocument.theme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theme/theme32.xml" ContentType="application/vnd.openxmlformats-officedocument.theme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theme/theme33.xml" ContentType="application/vnd.openxmlformats-officedocument.theme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theme/theme34.xml" ContentType="application/vnd.openxmlformats-officedocument.theme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theme/theme35.xml" ContentType="application/vnd.openxmlformats-officedocument.theme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theme/theme36.xml" ContentType="application/vnd.openxmlformats-officedocument.theme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theme/theme37.xml" ContentType="application/vnd.openxmlformats-officedocument.theme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theme/theme38.xml" ContentType="application/vnd.openxmlformats-officedocument.theme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theme/theme39.xml" ContentType="application/vnd.openxmlformats-officedocument.theme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theme/theme40.xml" ContentType="application/vnd.openxmlformats-officedocument.theme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theme/theme41.xml" ContentType="application/vnd.openxmlformats-officedocument.theme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theme/theme42.xml" ContentType="application/vnd.openxmlformats-officedocument.theme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theme/theme43.xml" ContentType="application/vnd.openxmlformats-officedocument.theme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theme/theme44.xml" ContentType="application/vnd.openxmlformats-officedocument.theme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theme/theme45.xml" ContentType="application/vnd.openxmlformats-officedocument.theme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theme/theme46.xml" ContentType="application/vnd.openxmlformats-officedocument.theme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theme/theme47.xml" ContentType="application/vnd.openxmlformats-officedocument.theme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theme/theme48.xml" ContentType="application/vnd.openxmlformats-officedocument.theme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theme/theme49.xml" ContentType="application/vnd.openxmlformats-officedocument.theme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theme/theme50.xml" ContentType="application/vnd.openxmlformats-officedocument.theme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theme/theme51.xml" ContentType="application/vnd.openxmlformats-officedocument.theme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theme/theme52.xml" ContentType="application/vnd.openxmlformats-officedocument.theme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theme/theme53.xml" ContentType="application/vnd.openxmlformats-officedocument.theme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theme/theme54.xml" ContentType="application/vnd.openxmlformats-officedocument.theme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theme/theme55.xml" ContentType="application/vnd.openxmlformats-officedocument.theme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theme/theme56.xml" ContentType="application/vnd.openxmlformats-officedocument.theme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theme/theme57.xml" ContentType="application/vnd.openxmlformats-officedocument.theme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theme/theme58.xml" ContentType="application/vnd.openxmlformats-officedocument.theme+xml"/>
  <Override PartName="/ppt/slideLayouts/slideLayout639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theme/theme59.xml" ContentType="application/vnd.openxmlformats-officedocument.theme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0.xml" ContentType="application/vnd.openxmlformats-officedocument.presentationml.slideLayout+xml"/>
  <Override PartName="/ppt/theme/theme60.xml" ContentType="application/vnd.openxmlformats-officedocument.theme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theme/theme61.xml" ContentType="application/vnd.openxmlformats-officedocument.theme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theme/theme62.xml" ContentType="application/vnd.openxmlformats-officedocument.theme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theme/theme63.xml" ContentType="application/vnd.openxmlformats-officedocument.theme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00.xml" ContentType="application/vnd.openxmlformats-officedocument.presentationml.slideLayout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704.xml" ContentType="application/vnd.openxmlformats-officedocument.presentationml.slideLayout+xml"/>
  <Override PartName="/ppt/theme/theme64.xml" ContentType="application/vnd.openxmlformats-officedocument.theme+xml"/>
  <Override PartName="/ppt/slideLayouts/slideLayout705.xml" ContentType="application/vnd.openxmlformats-officedocument.presentationml.slideLayout+xml"/>
  <Override PartName="/ppt/slideLayouts/slideLayout706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708.xml" ContentType="application/vnd.openxmlformats-officedocument.presentationml.slideLayout+xml"/>
  <Override PartName="/ppt/slideLayouts/slideLayout709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711.xml" ContentType="application/vnd.openxmlformats-officedocument.presentationml.slideLayout+xml"/>
  <Override PartName="/ppt/slideLayouts/slideLayout712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715.xml" ContentType="application/vnd.openxmlformats-officedocument.presentationml.slideLayout+xml"/>
  <Override PartName="/ppt/theme/theme65.xml" ContentType="application/vnd.openxmlformats-officedocument.theme+xml"/>
  <Override PartName="/ppt/slideLayouts/slideLayout716.xml" ContentType="application/vnd.openxmlformats-officedocument.presentationml.slideLayout+xml"/>
  <Override PartName="/ppt/slideLayouts/slideLayout717.xml" ContentType="application/vnd.openxmlformats-officedocument.presentationml.slideLayout+xml"/>
  <Override PartName="/ppt/slideLayouts/slideLayout718.xml" ContentType="application/vnd.openxmlformats-officedocument.presentationml.slideLayout+xml"/>
  <Override PartName="/ppt/slideLayouts/slideLayout719.xml" ContentType="application/vnd.openxmlformats-officedocument.presentationml.slideLayout+xml"/>
  <Override PartName="/ppt/slideLayouts/slideLayout720.xml" ContentType="application/vnd.openxmlformats-officedocument.presentationml.slideLayout+xml"/>
  <Override PartName="/ppt/slideLayouts/slideLayout721.xml" ContentType="application/vnd.openxmlformats-officedocument.presentationml.slideLayout+xml"/>
  <Override PartName="/ppt/slideLayouts/slideLayout722.xml" ContentType="application/vnd.openxmlformats-officedocument.presentationml.slideLayout+xml"/>
  <Override PartName="/ppt/slideLayouts/slideLayout723.xml" ContentType="application/vnd.openxmlformats-officedocument.presentationml.slideLayout+xml"/>
  <Override PartName="/ppt/slideLayouts/slideLayout724.xml" ContentType="application/vnd.openxmlformats-officedocument.presentationml.slideLayout+xml"/>
  <Override PartName="/ppt/slideLayouts/slideLayout725.xml" ContentType="application/vnd.openxmlformats-officedocument.presentationml.slideLayout+xml"/>
  <Override PartName="/ppt/slideLayouts/slideLayout726.xml" ContentType="application/vnd.openxmlformats-officedocument.presentationml.slideLayout+xml"/>
  <Override PartName="/ppt/theme/theme66.xml" ContentType="application/vnd.openxmlformats-officedocument.theme+xml"/>
  <Override PartName="/ppt/slideLayouts/slideLayout727.xml" ContentType="application/vnd.openxmlformats-officedocument.presentationml.slideLayout+xml"/>
  <Override PartName="/ppt/slideLayouts/slideLayout728.xml" ContentType="application/vnd.openxmlformats-officedocument.presentationml.slideLayout+xml"/>
  <Override PartName="/ppt/slideLayouts/slideLayout729.xml" ContentType="application/vnd.openxmlformats-officedocument.presentationml.slideLayout+xml"/>
  <Override PartName="/ppt/slideLayouts/slideLayout730.xml" ContentType="application/vnd.openxmlformats-officedocument.presentationml.slideLayout+xml"/>
  <Override PartName="/ppt/slideLayouts/slideLayout731.xml" ContentType="application/vnd.openxmlformats-officedocument.presentationml.slideLayout+xml"/>
  <Override PartName="/ppt/slideLayouts/slideLayout732.xml" ContentType="application/vnd.openxmlformats-officedocument.presentationml.slideLayout+xml"/>
  <Override PartName="/ppt/slideLayouts/slideLayout733.xml" ContentType="application/vnd.openxmlformats-officedocument.presentationml.slideLayout+xml"/>
  <Override PartName="/ppt/slideLayouts/slideLayout734.xml" ContentType="application/vnd.openxmlformats-officedocument.presentationml.slideLayout+xml"/>
  <Override PartName="/ppt/slideLayouts/slideLayout735.xml" ContentType="application/vnd.openxmlformats-officedocument.presentationml.slideLayout+xml"/>
  <Override PartName="/ppt/slideLayouts/slideLayout736.xml" ContentType="application/vnd.openxmlformats-officedocument.presentationml.slideLayout+xml"/>
  <Override PartName="/ppt/slideLayouts/slideLayout737.xml" ContentType="application/vnd.openxmlformats-officedocument.presentationml.slideLayout+xml"/>
  <Override PartName="/ppt/theme/theme67.xml" ContentType="application/vnd.openxmlformats-officedocument.theme+xml"/>
  <Override PartName="/ppt/slideLayouts/slideLayout738.xml" ContentType="application/vnd.openxmlformats-officedocument.presentationml.slideLayout+xml"/>
  <Override PartName="/ppt/slideLayouts/slideLayout739.xml" ContentType="application/vnd.openxmlformats-officedocument.presentationml.slideLayout+xml"/>
  <Override PartName="/ppt/slideLayouts/slideLayout740.xml" ContentType="application/vnd.openxmlformats-officedocument.presentationml.slideLayout+xml"/>
  <Override PartName="/ppt/slideLayouts/slideLayout741.xml" ContentType="application/vnd.openxmlformats-officedocument.presentationml.slideLayout+xml"/>
  <Override PartName="/ppt/slideLayouts/slideLayout742.xml" ContentType="application/vnd.openxmlformats-officedocument.presentationml.slideLayout+xml"/>
  <Override PartName="/ppt/slideLayouts/slideLayout743.xml" ContentType="application/vnd.openxmlformats-officedocument.presentationml.slideLayout+xml"/>
  <Override PartName="/ppt/slideLayouts/slideLayout744.xml" ContentType="application/vnd.openxmlformats-officedocument.presentationml.slideLayout+xml"/>
  <Override PartName="/ppt/slideLayouts/slideLayout745.xml" ContentType="application/vnd.openxmlformats-officedocument.presentationml.slideLayout+xml"/>
  <Override PartName="/ppt/slideLayouts/slideLayout746.xml" ContentType="application/vnd.openxmlformats-officedocument.presentationml.slideLayout+xml"/>
  <Override PartName="/ppt/slideLayouts/slideLayout747.xml" ContentType="application/vnd.openxmlformats-officedocument.presentationml.slideLayout+xml"/>
  <Override PartName="/ppt/slideLayouts/slideLayout748.xml" ContentType="application/vnd.openxmlformats-officedocument.presentationml.slideLayout+xml"/>
  <Override PartName="/ppt/theme/theme68.xml" ContentType="application/vnd.openxmlformats-officedocument.theme+xml"/>
  <Override PartName="/ppt/slideLayouts/slideLayout749.xml" ContentType="application/vnd.openxmlformats-officedocument.presentationml.slideLayout+xml"/>
  <Override PartName="/ppt/slideLayouts/slideLayout750.xml" ContentType="application/vnd.openxmlformats-officedocument.presentationml.slideLayout+xml"/>
  <Override PartName="/ppt/slideLayouts/slideLayout751.xml" ContentType="application/vnd.openxmlformats-officedocument.presentationml.slideLayout+xml"/>
  <Override PartName="/ppt/slideLayouts/slideLayout752.xml" ContentType="application/vnd.openxmlformats-officedocument.presentationml.slideLayout+xml"/>
  <Override PartName="/ppt/slideLayouts/slideLayout753.xml" ContentType="application/vnd.openxmlformats-officedocument.presentationml.slideLayout+xml"/>
  <Override PartName="/ppt/slideLayouts/slideLayout754.xml" ContentType="application/vnd.openxmlformats-officedocument.presentationml.slideLayout+xml"/>
  <Override PartName="/ppt/slideLayouts/slideLayout755.xml" ContentType="application/vnd.openxmlformats-officedocument.presentationml.slideLayout+xml"/>
  <Override PartName="/ppt/slideLayouts/slideLayout756.xml" ContentType="application/vnd.openxmlformats-officedocument.presentationml.slideLayout+xml"/>
  <Override PartName="/ppt/slideLayouts/slideLayout757.xml" ContentType="application/vnd.openxmlformats-officedocument.presentationml.slideLayout+xml"/>
  <Override PartName="/ppt/slideLayouts/slideLayout758.xml" ContentType="application/vnd.openxmlformats-officedocument.presentationml.slideLayout+xml"/>
  <Override PartName="/ppt/slideLayouts/slideLayout759.xml" ContentType="application/vnd.openxmlformats-officedocument.presentationml.slideLayout+xml"/>
  <Override PartName="/ppt/theme/theme69.xml" ContentType="application/vnd.openxmlformats-officedocument.theme+xml"/>
  <Override PartName="/ppt/slideLayouts/slideLayout760.xml" ContentType="application/vnd.openxmlformats-officedocument.presentationml.slideLayout+xml"/>
  <Override PartName="/ppt/slideLayouts/slideLayout761.xml" ContentType="application/vnd.openxmlformats-officedocument.presentationml.slideLayout+xml"/>
  <Override PartName="/ppt/slideLayouts/slideLayout762.xml" ContentType="application/vnd.openxmlformats-officedocument.presentationml.slideLayout+xml"/>
  <Override PartName="/ppt/slideLayouts/slideLayout763.xml" ContentType="application/vnd.openxmlformats-officedocument.presentationml.slideLayout+xml"/>
  <Override PartName="/ppt/slideLayouts/slideLayout764.xml" ContentType="application/vnd.openxmlformats-officedocument.presentationml.slideLayout+xml"/>
  <Override PartName="/ppt/slideLayouts/slideLayout765.xml" ContentType="application/vnd.openxmlformats-officedocument.presentationml.slideLayout+xml"/>
  <Override PartName="/ppt/slideLayouts/slideLayout766.xml" ContentType="application/vnd.openxmlformats-officedocument.presentationml.slideLayout+xml"/>
  <Override PartName="/ppt/slideLayouts/slideLayout767.xml" ContentType="application/vnd.openxmlformats-officedocument.presentationml.slideLayout+xml"/>
  <Override PartName="/ppt/slideLayouts/slideLayout768.xml" ContentType="application/vnd.openxmlformats-officedocument.presentationml.slideLayout+xml"/>
  <Override PartName="/ppt/slideLayouts/slideLayout769.xml" ContentType="application/vnd.openxmlformats-officedocument.presentationml.slideLayout+xml"/>
  <Override PartName="/ppt/slideLayouts/slideLayout770.xml" ContentType="application/vnd.openxmlformats-officedocument.presentationml.slideLayout+xml"/>
  <Override PartName="/ppt/theme/theme70.xml" ContentType="application/vnd.openxmlformats-officedocument.theme+xml"/>
  <Override PartName="/ppt/slideLayouts/slideLayout771.xml" ContentType="application/vnd.openxmlformats-officedocument.presentationml.slideLayout+xml"/>
  <Override PartName="/ppt/slideLayouts/slideLayout772.xml" ContentType="application/vnd.openxmlformats-officedocument.presentationml.slideLayout+xml"/>
  <Override PartName="/ppt/slideLayouts/slideLayout773.xml" ContentType="application/vnd.openxmlformats-officedocument.presentationml.slideLayout+xml"/>
  <Override PartName="/ppt/slideLayouts/slideLayout774.xml" ContentType="application/vnd.openxmlformats-officedocument.presentationml.slideLayout+xml"/>
  <Override PartName="/ppt/slideLayouts/slideLayout775.xml" ContentType="application/vnd.openxmlformats-officedocument.presentationml.slideLayout+xml"/>
  <Override PartName="/ppt/slideLayouts/slideLayout776.xml" ContentType="application/vnd.openxmlformats-officedocument.presentationml.slideLayout+xml"/>
  <Override PartName="/ppt/slideLayouts/slideLayout777.xml" ContentType="application/vnd.openxmlformats-officedocument.presentationml.slideLayout+xml"/>
  <Override PartName="/ppt/slideLayouts/slideLayout778.xml" ContentType="application/vnd.openxmlformats-officedocument.presentationml.slideLayout+xml"/>
  <Override PartName="/ppt/slideLayouts/slideLayout779.xml" ContentType="application/vnd.openxmlformats-officedocument.presentationml.slideLayout+xml"/>
  <Override PartName="/ppt/slideLayouts/slideLayout780.xml" ContentType="application/vnd.openxmlformats-officedocument.presentationml.slideLayout+xml"/>
  <Override PartName="/ppt/slideLayouts/slideLayout781.xml" ContentType="application/vnd.openxmlformats-officedocument.presentationml.slideLayout+xml"/>
  <Override PartName="/ppt/theme/theme71.xml" ContentType="application/vnd.openxmlformats-officedocument.theme+xml"/>
  <Override PartName="/ppt/slideLayouts/slideLayout782.xml" ContentType="application/vnd.openxmlformats-officedocument.presentationml.slideLayout+xml"/>
  <Override PartName="/ppt/slideLayouts/slideLayout783.xml" ContentType="application/vnd.openxmlformats-officedocument.presentationml.slideLayout+xml"/>
  <Override PartName="/ppt/slideLayouts/slideLayout784.xml" ContentType="application/vnd.openxmlformats-officedocument.presentationml.slideLayout+xml"/>
  <Override PartName="/ppt/slideLayouts/slideLayout785.xml" ContentType="application/vnd.openxmlformats-officedocument.presentationml.slideLayout+xml"/>
  <Override PartName="/ppt/slideLayouts/slideLayout786.xml" ContentType="application/vnd.openxmlformats-officedocument.presentationml.slideLayout+xml"/>
  <Override PartName="/ppt/slideLayouts/slideLayout787.xml" ContentType="application/vnd.openxmlformats-officedocument.presentationml.slideLayout+xml"/>
  <Override PartName="/ppt/slideLayouts/slideLayout788.xml" ContentType="application/vnd.openxmlformats-officedocument.presentationml.slideLayout+xml"/>
  <Override PartName="/ppt/slideLayouts/slideLayout789.xml" ContentType="application/vnd.openxmlformats-officedocument.presentationml.slideLayout+xml"/>
  <Override PartName="/ppt/slideLayouts/slideLayout790.xml" ContentType="application/vnd.openxmlformats-officedocument.presentationml.slideLayout+xml"/>
  <Override PartName="/ppt/slideLayouts/slideLayout791.xml" ContentType="application/vnd.openxmlformats-officedocument.presentationml.slideLayout+xml"/>
  <Override PartName="/ppt/slideLayouts/slideLayout792.xml" ContentType="application/vnd.openxmlformats-officedocument.presentationml.slideLayout+xml"/>
  <Override PartName="/ppt/theme/theme72.xml" ContentType="application/vnd.openxmlformats-officedocument.theme+xml"/>
  <Override PartName="/ppt/slideLayouts/slideLayout793.xml" ContentType="application/vnd.openxmlformats-officedocument.presentationml.slideLayout+xml"/>
  <Override PartName="/ppt/slideLayouts/slideLayout794.xml" ContentType="application/vnd.openxmlformats-officedocument.presentationml.slideLayout+xml"/>
  <Override PartName="/ppt/slideLayouts/slideLayout795.xml" ContentType="application/vnd.openxmlformats-officedocument.presentationml.slideLayout+xml"/>
  <Override PartName="/ppt/slideLayouts/slideLayout796.xml" ContentType="application/vnd.openxmlformats-officedocument.presentationml.slideLayout+xml"/>
  <Override PartName="/ppt/slideLayouts/slideLayout797.xml" ContentType="application/vnd.openxmlformats-officedocument.presentationml.slideLayout+xml"/>
  <Override PartName="/ppt/slideLayouts/slideLayout798.xml" ContentType="application/vnd.openxmlformats-officedocument.presentationml.slideLayout+xml"/>
  <Override PartName="/ppt/slideLayouts/slideLayout799.xml" ContentType="application/vnd.openxmlformats-officedocument.presentationml.slideLayout+xml"/>
  <Override PartName="/ppt/slideLayouts/slideLayout800.xml" ContentType="application/vnd.openxmlformats-officedocument.presentationml.slideLayout+xml"/>
  <Override PartName="/ppt/slideLayouts/slideLayout801.xml" ContentType="application/vnd.openxmlformats-officedocument.presentationml.slideLayout+xml"/>
  <Override PartName="/ppt/slideLayouts/slideLayout802.xml" ContentType="application/vnd.openxmlformats-officedocument.presentationml.slideLayout+xml"/>
  <Override PartName="/ppt/slideLayouts/slideLayout803.xml" ContentType="application/vnd.openxmlformats-officedocument.presentationml.slideLayout+xml"/>
  <Override PartName="/ppt/theme/theme73.xml" ContentType="application/vnd.openxmlformats-officedocument.theme+xml"/>
  <Override PartName="/ppt/slideLayouts/slideLayout804.xml" ContentType="application/vnd.openxmlformats-officedocument.presentationml.slideLayout+xml"/>
  <Override PartName="/ppt/slideLayouts/slideLayout805.xml" ContentType="application/vnd.openxmlformats-officedocument.presentationml.slideLayout+xml"/>
  <Override PartName="/ppt/slideLayouts/slideLayout806.xml" ContentType="application/vnd.openxmlformats-officedocument.presentationml.slideLayout+xml"/>
  <Override PartName="/ppt/slideLayouts/slideLayout807.xml" ContentType="application/vnd.openxmlformats-officedocument.presentationml.slideLayout+xml"/>
  <Override PartName="/ppt/slideLayouts/slideLayout808.xml" ContentType="application/vnd.openxmlformats-officedocument.presentationml.slideLayout+xml"/>
  <Override PartName="/ppt/slideLayouts/slideLayout809.xml" ContentType="application/vnd.openxmlformats-officedocument.presentationml.slideLayout+xml"/>
  <Override PartName="/ppt/slideLayouts/slideLayout810.xml" ContentType="application/vnd.openxmlformats-officedocument.presentationml.slideLayout+xml"/>
  <Override PartName="/ppt/slideLayouts/slideLayout811.xml" ContentType="application/vnd.openxmlformats-officedocument.presentationml.slideLayout+xml"/>
  <Override PartName="/ppt/slideLayouts/slideLayout812.xml" ContentType="application/vnd.openxmlformats-officedocument.presentationml.slideLayout+xml"/>
  <Override PartName="/ppt/slideLayouts/slideLayout813.xml" ContentType="application/vnd.openxmlformats-officedocument.presentationml.slideLayout+xml"/>
  <Override PartName="/ppt/slideLayouts/slideLayout814.xml" ContentType="application/vnd.openxmlformats-officedocument.presentationml.slideLayout+xml"/>
  <Override PartName="/ppt/theme/theme74.xml" ContentType="application/vnd.openxmlformats-officedocument.theme+xml"/>
  <Override PartName="/ppt/slideLayouts/slideLayout815.xml" ContentType="application/vnd.openxmlformats-officedocument.presentationml.slideLayout+xml"/>
  <Override PartName="/ppt/slideLayouts/slideLayout816.xml" ContentType="application/vnd.openxmlformats-officedocument.presentationml.slideLayout+xml"/>
  <Override PartName="/ppt/slideLayouts/slideLayout817.xml" ContentType="application/vnd.openxmlformats-officedocument.presentationml.slideLayout+xml"/>
  <Override PartName="/ppt/slideLayouts/slideLayout818.xml" ContentType="application/vnd.openxmlformats-officedocument.presentationml.slideLayout+xml"/>
  <Override PartName="/ppt/slideLayouts/slideLayout819.xml" ContentType="application/vnd.openxmlformats-officedocument.presentationml.slideLayout+xml"/>
  <Override PartName="/ppt/slideLayouts/slideLayout820.xml" ContentType="application/vnd.openxmlformats-officedocument.presentationml.slideLayout+xml"/>
  <Override PartName="/ppt/slideLayouts/slideLayout821.xml" ContentType="application/vnd.openxmlformats-officedocument.presentationml.slideLayout+xml"/>
  <Override PartName="/ppt/slideLayouts/slideLayout822.xml" ContentType="application/vnd.openxmlformats-officedocument.presentationml.slideLayout+xml"/>
  <Override PartName="/ppt/slideLayouts/slideLayout823.xml" ContentType="application/vnd.openxmlformats-officedocument.presentationml.slideLayout+xml"/>
  <Override PartName="/ppt/slideLayouts/slideLayout824.xml" ContentType="application/vnd.openxmlformats-officedocument.presentationml.slideLayout+xml"/>
  <Override PartName="/ppt/slideLayouts/slideLayout825.xml" ContentType="application/vnd.openxmlformats-officedocument.presentationml.slideLayout+xml"/>
  <Override PartName="/ppt/theme/theme75.xml" ContentType="application/vnd.openxmlformats-officedocument.theme+xml"/>
  <Override PartName="/ppt/slideLayouts/slideLayout826.xml" ContentType="application/vnd.openxmlformats-officedocument.presentationml.slideLayout+xml"/>
  <Override PartName="/ppt/slideLayouts/slideLayout827.xml" ContentType="application/vnd.openxmlformats-officedocument.presentationml.slideLayout+xml"/>
  <Override PartName="/ppt/slideLayouts/slideLayout828.xml" ContentType="application/vnd.openxmlformats-officedocument.presentationml.slideLayout+xml"/>
  <Override PartName="/ppt/slideLayouts/slideLayout829.xml" ContentType="application/vnd.openxmlformats-officedocument.presentationml.slideLayout+xml"/>
  <Override PartName="/ppt/slideLayouts/slideLayout830.xml" ContentType="application/vnd.openxmlformats-officedocument.presentationml.slideLayout+xml"/>
  <Override PartName="/ppt/slideLayouts/slideLayout831.xml" ContentType="application/vnd.openxmlformats-officedocument.presentationml.slideLayout+xml"/>
  <Override PartName="/ppt/slideLayouts/slideLayout832.xml" ContentType="application/vnd.openxmlformats-officedocument.presentationml.slideLayout+xml"/>
  <Override PartName="/ppt/slideLayouts/slideLayout833.xml" ContentType="application/vnd.openxmlformats-officedocument.presentationml.slideLayout+xml"/>
  <Override PartName="/ppt/slideLayouts/slideLayout834.xml" ContentType="application/vnd.openxmlformats-officedocument.presentationml.slideLayout+xml"/>
  <Override PartName="/ppt/slideLayouts/slideLayout835.xml" ContentType="application/vnd.openxmlformats-officedocument.presentationml.slideLayout+xml"/>
  <Override PartName="/ppt/slideLayouts/slideLayout836.xml" ContentType="application/vnd.openxmlformats-officedocument.presentationml.slideLayout+xml"/>
  <Override PartName="/ppt/theme/theme76.xml" ContentType="application/vnd.openxmlformats-officedocument.theme+xml"/>
  <Override PartName="/ppt/slideLayouts/slideLayout837.xml" ContentType="application/vnd.openxmlformats-officedocument.presentationml.slideLayout+xml"/>
  <Override PartName="/ppt/slideLayouts/slideLayout838.xml" ContentType="application/vnd.openxmlformats-officedocument.presentationml.slideLayout+xml"/>
  <Override PartName="/ppt/slideLayouts/slideLayout839.xml" ContentType="application/vnd.openxmlformats-officedocument.presentationml.slideLayout+xml"/>
  <Override PartName="/ppt/slideLayouts/slideLayout840.xml" ContentType="application/vnd.openxmlformats-officedocument.presentationml.slideLayout+xml"/>
  <Override PartName="/ppt/slideLayouts/slideLayout841.xml" ContentType="application/vnd.openxmlformats-officedocument.presentationml.slideLayout+xml"/>
  <Override PartName="/ppt/slideLayouts/slideLayout842.xml" ContentType="application/vnd.openxmlformats-officedocument.presentationml.slideLayout+xml"/>
  <Override PartName="/ppt/slideLayouts/slideLayout843.xml" ContentType="application/vnd.openxmlformats-officedocument.presentationml.slideLayout+xml"/>
  <Override PartName="/ppt/slideLayouts/slideLayout844.xml" ContentType="application/vnd.openxmlformats-officedocument.presentationml.slideLayout+xml"/>
  <Override PartName="/ppt/slideLayouts/slideLayout845.xml" ContentType="application/vnd.openxmlformats-officedocument.presentationml.slideLayout+xml"/>
  <Override PartName="/ppt/slideLayouts/slideLayout846.xml" ContentType="application/vnd.openxmlformats-officedocument.presentationml.slideLayout+xml"/>
  <Override PartName="/ppt/slideLayouts/slideLayout847.xml" ContentType="application/vnd.openxmlformats-officedocument.presentationml.slideLayout+xml"/>
  <Override PartName="/ppt/theme/theme77.xml" ContentType="application/vnd.openxmlformats-officedocument.theme+xml"/>
  <Override PartName="/ppt/slideLayouts/slideLayout848.xml" ContentType="application/vnd.openxmlformats-officedocument.presentationml.slideLayout+xml"/>
  <Override PartName="/ppt/slideLayouts/slideLayout849.xml" ContentType="application/vnd.openxmlformats-officedocument.presentationml.slideLayout+xml"/>
  <Override PartName="/ppt/slideLayouts/slideLayout850.xml" ContentType="application/vnd.openxmlformats-officedocument.presentationml.slideLayout+xml"/>
  <Override PartName="/ppt/slideLayouts/slideLayout851.xml" ContentType="application/vnd.openxmlformats-officedocument.presentationml.slideLayout+xml"/>
  <Override PartName="/ppt/slideLayouts/slideLayout852.xml" ContentType="application/vnd.openxmlformats-officedocument.presentationml.slideLayout+xml"/>
  <Override PartName="/ppt/slideLayouts/slideLayout853.xml" ContentType="application/vnd.openxmlformats-officedocument.presentationml.slideLayout+xml"/>
  <Override PartName="/ppt/slideLayouts/slideLayout854.xml" ContentType="application/vnd.openxmlformats-officedocument.presentationml.slideLayout+xml"/>
  <Override PartName="/ppt/slideLayouts/slideLayout855.xml" ContentType="application/vnd.openxmlformats-officedocument.presentationml.slideLayout+xml"/>
  <Override PartName="/ppt/slideLayouts/slideLayout856.xml" ContentType="application/vnd.openxmlformats-officedocument.presentationml.slideLayout+xml"/>
  <Override PartName="/ppt/slideLayouts/slideLayout857.xml" ContentType="application/vnd.openxmlformats-officedocument.presentationml.slideLayout+xml"/>
  <Override PartName="/ppt/slideLayouts/slideLayout858.xml" ContentType="application/vnd.openxmlformats-officedocument.presentationml.slideLayout+xml"/>
  <Override PartName="/ppt/theme/theme78.xml" ContentType="application/vnd.openxmlformats-officedocument.theme+xml"/>
  <Override PartName="/ppt/slideLayouts/slideLayout859.xml" ContentType="application/vnd.openxmlformats-officedocument.presentationml.slideLayout+xml"/>
  <Override PartName="/ppt/slideLayouts/slideLayout860.xml" ContentType="application/vnd.openxmlformats-officedocument.presentationml.slideLayout+xml"/>
  <Override PartName="/ppt/slideLayouts/slideLayout861.xml" ContentType="application/vnd.openxmlformats-officedocument.presentationml.slideLayout+xml"/>
  <Override PartName="/ppt/slideLayouts/slideLayout862.xml" ContentType="application/vnd.openxmlformats-officedocument.presentationml.slideLayout+xml"/>
  <Override PartName="/ppt/slideLayouts/slideLayout863.xml" ContentType="application/vnd.openxmlformats-officedocument.presentationml.slideLayout+xml"/>
  <Override PartName="/ppt/slideLayouts/slideLayout864.xml" ContentType="application/vnd.openxmlformats-officedocument.presentationml.slideLayout+xml"/>
  <Override PartName="/ppt/slideLayouts/slideLayout865.xml" ContentType="application/vnd.openxmlformats-officedocument.presentationml.slideLayout+xml"/>
  <Override PartName="/ppt/slideLayouts/slideLayout866.xml" ContentType="application/vnd.openxmlformats-officedocument.presentationml.slideLayout+xml"/>
  <Override PartName="/ppt/slideLayouts/slideLayout867.xml" ContentType="application/vnd.openxmlformats-officedocument.presentationml.slideLayout+xml"/>
  <Override PartName="/ppt/slideLayouts/slideLayout868.xml" ContentType="application/vnd.openxmlformats-officedocument.presentationml.slideLayout+xml"/>
  <Override PartName="/ppt/slideLayouts/slideLayout869.xml" ContentType="application/vnd.openxmlformats-officedocument.presentationml.slideLayout+xml"/>
  <Override PartName="/ppt/theme/theme79.xml" ContentType="application/vnd.openxmlformats-officedocument.theme+xml"/>
  <Override PartName="/ppt/slideLayouts/slideLayout870.xml" ContentType="application/vnd.openxmlformats-officedocument.presentationml.slideLayout+xml"/>
  <Override PartName="/ppt/slideLayouts/slideLayout871.xml" ContentType="application/vnd.openxmlformats-officedocument.presentationml.slideLayout+xml"/>
  <Override PartName="/ppt/slideLayouts/slideLayout872.xml" ContentType="application/vnd.openxmlformats-officedocument.presentationml.slideLayout+xml"/>
  <Override PartName="/ppt/slideLayouts/slideLayout873.xml" ContentType="application/vnd.openxmlformats-officedocument.presentationml.slideLayout+xml"/>
  <Override PartName="/ppt/slideLayouts/slideLayout874.xml" ContentType="application/vnd.openxmlformats-officedocument.presentationml.slideLayout+xml"/>
  <Override PartName="/ppt/slideLayouts/slideLayout875.xml" ContentType="application/vnd.openxmlformats-officedocument.presentationml.slideLayout+xml"/>
  <Override PartName="/ppt/slideLayouts/slideLayout876.xml" ContentType="application/vnd.openxmlformats-officedocument.presentationml.slideLayout+xml"/>
  <Override PartName="/ppt/slideLayouts/slideLayout877.xml" ContentType="application/vnd.openxmlformats-officedocument.presentationml.slideLayout+xml"/>
  <Override PartName="/ppt/slideLayouts/slideLayout878.xml" ContentType="application/vnd.openxmlformats-officedocument.presentationml.slideLayout+xml"/>
  <Override PartName="/ppt/slideLayouts/slideLayout879.xml" ContentType="application/vnd.openxmlformats-officedocument.presentationml.slideLayout+xml"/>
  <Override PartName="/ppt/slideLayouts/slideLayout880.xml" ContentType="application/vnd.openxmlformats-officedocument.presentationml.slideLayout+xml"/>
  <Override PartName="/ppt/theme/theme80.xml" ContentType="application/vnd.openxmlformats-officedocument.theme+xml"/>
  <Override PartName="/ppt/slideLayouts/slideLayout881.xml" ContentType="application/vnd.openxmlformats-officedocument.presentationml.slideLayout+xml"/>
  <Override PartName="/ppt/slideLayouts/slideLayout882.xml" ContentType="application/vnd.openxmlformats-officedocument.presentationml.slideLayout+xml"/>
  <Override PartName="/ppt/slideLayouts/slideLayout883.xml" ContentType="application/vnd.openxmlformats-officedocument.presentationml.slideLayout+xml"/>
  <Override PartName="/ppt/slideLayouts/slideLayout884.xml" ContentType="application/vnd.openxmlformats-officedocument.presentationml.slideLayout+xml"/>
  <Override PartName="/ppt/slideLayouts/slideLayout885.xml" ContentType="application/vnd.openxmlformats-officedocument.presentationml.slideLayout+xml"/>
  <Override PartName="/ppt/slideLayouts/slideLayout886.xml" ContentType="application/vnd.openxmlformats-officedocument.presentationml.slideLayout+xml"/>
  <Override PartName="/ppt/slideLayouts/slideLayout887.xml" ContentType="application/vnd.openxmlformats-officedocument.presentationml.slideLayout+xml"/>
  <Override PartName="/ppt/slideLayouts/slideLayout888.xml" ContentType="application/vnd.openxmlformats-officedocument.presentationml.slideLayout+xml"/>
  <Override PartName="/ppt/slideLayouts/slideLayout889.xml" ContentType="application/vnd.openxmlformats-officedocument.presentationml.slideLayout+xml"/>
  <Override PartName="/ppt/slideLayouts/slideLayout890.xml" ContentType="application/vnd.openxmlformats-officedocument.presentationml.slideLayout+xml"/>
  <Override PartName="/ppt/slideLayouts/slideLayout891.xml" ContentType="application/vnd.openxmlformats-officedocument.presentationml.slideLayout+xml"/>
  <Override PartName="/ppt/theme/theme81.xml" ContentType="application/vnd.openxmlformats-officedocument.theme+xml"/>
  <Override PartName="/ppt/slideLayouts/slideLayout892.xml" ContentType="application/vnd.openxmlformats-officedocument.presentationml.slideLayout+xml"/>
  <Override PartName="/ppt/slideLayouts/slideLayout893.xml" ContentType="application/vnd.openxmlformats-officedocument.presentationml.slideLayout+xml"/>
  <Override PartName="/ppt/slideLayouts/slideLayout894.xml" ContentType="application/vnd.openxmlformats-officedocument.presentationml.slideLayout+xml"/>
  <Override PartName="/ppt/slideLayouts/slideLayout895.xml" ContentType="application/vnd.openxmlformats-officedocument.presentationml.slideLayout+xml"/>
  <Override PartName="/ppt/slideLayouts/slideLayout896.xml" ContentType="application/vnd.openxmlformats-officedocument.presentationml.slideLayout+xml"/>
  <Override PartName="/ppt/slideLayouts/slideLayout897.xml" ContentType="application/vnd.openxmlformats-officedocument.presentationml.slideLayout+xml"/>
  <Override PartName="/ppt/slideLayouts/slideLayout898.xml" ContentType="application/vnd.openxmlformats-officedocument.presentationml.slideLayout+xml"/>
  <Override PartName="/ppt/slideLayouts/slideLayout899.xml" ContentType="application/vnd.openxmlformats-officedocument.presentationml.slideLayout+xml"/>
  <Override PartName="/ppt/slideLayouts/slideLayout900.xml" ContentType="application/vnd.openxmlformats-officedocument.presentationml.slideLayout+xml"/>
  <Override PartName="/ppt/slideLayouts/slideLayout901.xml" ContentType="application/vnd.openxmlformats-officedocument.presentationml.slideLayout+xml"/>
  <Override PartName="/ppt/slideLayouts/slideLayout902.xml" ContentType="application/vnd.openxmlformats-officedocument.presentationml.slideLayout+xml"/>
  <Override PartName="/ppt/theme/theme82.xml" ContentType="application/vnd.openxmlformats-officedocument.theme+xml"/>
  <Override PartName="/ppt/slideLayouts/slideLayout903.xml" ContentType="application/vnd.openxmlformats-officedocument.presentationml.slideLayout+xml"/>
  <Override PartName="/ppt/slideLayouts/slideLayout904.xml" ContentType="application/vnd.openxmlformats-officedocument.presentationml.slideLayout+xml"/>
  <Override PartName="/ppt/slideLayouts/slideLayout905.xml" ContentType="application/vnd.openxmlformats-officedocument.presentationml.slideLayout+xml"/>
  <Override PartName="/ppt/slideLayouts/slideLayout906.xml" ContentType="application/vnd.openxmlformats-officedocument.presentationml.slideLayout+xml"/>
  <Override PartName="/ppt/slideLayouts/slideLayout907.xml" ContentType="application/vnd.openxmlformats-officedocument.presentationml.slideLayout+xml"/>
  <Override PartName="/ppt/slideLayouts/slideLayout908.xml" ContentType="application/vnd.openxmlformats-officedocument.presentationml.slideLayout+xml"/>
  <Override PartName="/ppt/slideLayouts/slideLayout909.xml" ContentType="application/vnd.openxmlformats-officedocument.presentationml.slideLayout+xml"/>
  <Override PartName="/ppt/slideLayouts/slideLayout910.xml" ContentType="application/vnd.openxmlformats-officedocument.presentationml.slideLayout+xml"/>
  <Override PartName="/ppt/slideLayouts/slideLayout911.xml" ContentType="application/vnd.openxmlformats-officedocument.presentationml.slideLayout+xml"/>
  <Override PartName="/ppt/slideLayouts/slideLayout912.xml" ContentType="application/vnd.openxmlformats-officedocument.presentationml.slideLayout+xml"/>
  <Override PartName="/ppt/slideLayouts/slideLayout913.xml" ContentType="application/vnd.openxmlformats-officedocument.presentationml.slideLayout+xml"/>
  <Override PartName="/ppt/theme/theme83.xml" ContentType="application/vnd.openxmlformats-officedocument.theme+xml"/>
  <Override PartName="/ppt/slideLayouts/slideLayout914.xml" ContentType="application/vnd.openxmlformats-officedocument.presentationml.slideLayout+xml"/>
  <Override PartName="/ppt/slideLayouts/slideLayout915.xml" ContentType="application/vnd.openxmlformats-officedocument.presentationml.slideLayout+xml"/>
  <Override PartName="/ppt/slideLayouts/slideLayout916.xml" ContentType="application/vnd.openxmlformats-officedocument.presentationml.slideLayout+xml"/>
  <Override PartName="/ppt/slideLayouts/slideLayout917.xml" ContentType="application/vnd.openxmlformats-officedocument.presentationml.slideLayout+xml"/>
  <Override PartName="/ppt/slideLayouts/slideLayout918.xml" ContentType="application/vnd.openxmlformats-officedocument.presentationml.slideLayout+xml"/>
  <Override PartName="/ppt/slideLayouts/slideLayout919.xml" ContentType="application/vnd.openxmlformats-officedocument.presentationml.slideLayout+xml"/>
  <Override PartName="/ppt/slideLayouts/slideLayout920.xml" ContentType="application/vnd.openxmlformats-officedocument.presentationml.slideLayout+xml"/>
  <Override PartName="/ppt/slideLayouts/slideLayout921.xml" ContentType="application/vnd.openxmlformats-officedocument.presentationml.slideLayout+xml"/>
  <Override PartName="/ppt/slideLayouts/slideLayout922.xml" ContentType="application/vnd.openxmlformats-officedocument.presentationml.slideLayout+xml"/>
  <Override PartName="/ppt/slideLayouts/slideLayout923.xml" ContentType="application/vnd.openxmlformats-officedocument.presentationml.slideLayout+xml"/>
  <Override PartName="/ppt/slideLayouts/slideLayout924.xml" ContentType="application/vnd.openxmlformats-officedocument.presentationml.slideLayout+xml"/>
  <Override PartName="/ppt/theme/theme84.xml" ContentType="application/vnd.openxmlformats-officedocument.theme+xml"/>
  <Override PartName="/ppt/slideLayouts/slideLayout925.xml" ContentType="application/vnd.openxmlformats-officedocument.presentationml.slideLayout+xml"/>
  <Override PartName="/ppt/slideLayouts/slideLayout926.xml" ContentType="application/vnd.openxmlformats-officedocument.presentationml.slideLayout+xml"/>
  <Override PartName="/ppt/slideLayouts/slideLayout927.xml" ContentType="application/vnd.openxmlformats-officedocument.presentationml.slideLayout+xml"/>
  <Override PartName="/ppt/slideLayouts/slideLayout928.xml" ContentType="application/vnd.openxmlformats-officedocument.presentationml.slideLayout+xml"/>
  <Override PartName="/ppt/slideLayouts/slideLayout929.xml" ContentType="application/vnd.openxmlformats-officedocument.presentationml.slideLayout+xml"/>
  <Override PartName="/ppt/slideLayouts/slideLayout930.xml" ContentType="application/vnd.openxmlformats-officedocument.presentationml.slideLayout+xml"/>
  <Override PartName="/ppt/slideLayouts/slideLayout931.xml" ContentType="application/vnd.openxmlformats-officedocument.presentationml.slideLayout+xml"/>
  <Override PartName="/ppt/slideLayouts/slideLayout932.xml" ContentType="application/vnd.openxmlformats-officedocument.presentationml.slideLayout+xml"/>
  <Override PartName="/ppt/slideLayouts/slideLayout933.xml" ContentType="application/vnd.openxmlformats-officedocument.presentationml.slideLayout+xml"/>
  <Override PartName="/ppt/slideLayouts/slideLayout934.xml" ContentType="application/vnd.openxmlformats-officedocument.presentationml.slideLayout+xml"/>
  <Override PartName="/ppt/slideLayouts/slideLayout935.xml" ContentType="application/vnd.openxmlformats-officedocument.presentationml.slideLayout+xml"/>
  <Override PartName="/ppt/theme/theme85.xml" ContentType="application/vnd.openxmlformats-officedocument.theme+xml"/>
  <Override PartName="/ppt/slideLayouts/slideLayout936.xml" ContentType="application/vnd.openxmlformats-officedocument.presentationml.slideLayout+xml"/>
  <Override PartName="/ppt/slideLayouts/slideLayout937.xml" ContentType="application/vnd.openxmlformats-officedocument.presentationml.slideLayout+xml"/>
  <Override PartName="/ppt/slideLayouts/slideLayout938.xml" ContentType="application/vnd.openxmlformats-officedocument.presentationml.slideLayout+xml"/>
  <Override PartName="/ppt/slideLayouts/slideLayout939.xml" ContentType="application/vnd.openxmlformats-officedocument.presentationml.slideLayout+xml"/>
  <Override PartName="/ppt/slideLayouts/slideLayout940.xml" ContentType="application/vnd.openxmlformats-officedocument.presentationml.slideLayout+xml"/>
  <Override PartName="/ppt/slideLayouts/slideLayout941.xml" ContentType="application/vnd.openxmlformats-officedocument.presentationml.slideLayout+xml"/>
  <Override PartName="/ppt/slideLayouts/slideLayout942.xml" ContentType="application/vnd.openxmlformats-officedocument.presentationml.slideLayout+xml"/>
  <Override PartName="/ppt/slideLayouts/slideLayout943.xml" ContentType="application/vnd.openxmlformats-officedocument.presentationml.slideLayout+xml"/>
  <Override PartName="/ppt/slideLayouts/slideLayout944.xml" ContentType="application/vnd.openxmlformats-officedocument.presentationml.slideLayout+xml"/>
  <Override PartName="/ppt/slideLayouts/slideLayout945.xml" ContentType="application/vnd.openxmlformats-officedocument.presentationml.slideLayout+xml"/>
  <Override PartName="/ppt/slideLayouts/slideLayout946.xml" ContentType="application/vnd.openxmlformats-officedocument.presentationml.slideLayout+xml"/>
  <Override PartName="/ppt/theme/theme86.xml" ContentType="application/vnd.openxmlformats-officedocument.theme+xml"/>
  <Override PartName="/ppt/slideLayouts/slideLayout947.xml" ContentType="application/vnd.openxmlformats-officedocument.presentationml.slideLayout+xml"/>
  <Override PartName="/ppt/slideLayouts/slideLayout948.xml" ContentType="application/vnd.openxmlformats-officedocument.presentationml.slideLayout+xml"/>
  <Override PartName="/ppt/slideLayouts/slideLayout949.xml" ContentType="application/vnd.openxmlformats-officedocument.presentationml.slideLayout+xml"/>
  <Override PartName="/ppt/slideLayouts/slideLayout950.xml" ContentType="application/vnd.openxmlformats-officedocument.presentationml.slideLayout+xml"/>
  <Override PartName="/ppt/slideLayouts/slideLayout951.xml" ContentType="application/vnd.openxmlformats-officedocument.presentationml.slideLayout+xml"/>
  <Override PartName="/ppt/slideLayouts/slideLayout952.xml" ContentType="application/vnd.openxmlformats-officedocument.presentationml.slideLayout+xml"/>
  <Override PartName="/ppt/slideLayouts/slideLayout953.xml" ContentType="application/vnd.openxmlformats-officedocument.presentationml.slideLayout+xml"/>
  <Override PartName="/ppt/slideLayouts/slideLayout954.xml" ContentType="application/vnd.openxmlformats-officedocument.presentationml.slideLayout+xml"/>
  <Override PartName="/ppt/slideLayouts/slideLayout955.xml" ContentType="application/vnd.openxmlformats-officedocument.presentationml.slideLayout+xml"/>
  <Override PartName="/ppt/slideLayouts/slideLayout956.xml" ContentType="application/vnd.openxmlformats-officedocument.presentationml.slideLayout+xml"/>
  <Override PartName="/ppt/slideLayouts/slideLayout957.xml" ContentType="application/vnd.openxmlformats-officedocument.presentationml.slideLayout+xml"/>
  <Override PartName="/ppt/theme/theme87.xml" ContentType="application/vnd.openxmlformats-officedocument.theme+xml"/>
  <Override PartName="/ppt/slideLayouts/slideLayout958.xml" ContentType="application/vnd.openxmlformats-officedocument.presentationml.slideLayout+xml"/>
  <Override PartName="/ppt/slideLayouts/slideLayout959.xml" ContentType="application/vnd.openxmlformats-officedocument.presentationml.slideLayout+xml"/>
  <Override PartName="/ppt/slideLayouts/slideLayout960.xml" ContentType="application/vnd.openxmlformats-officedocument.presentationml.slideLayout+xml"/>
  <Override PartName="/ppt/slideLayouts/slideLayout961.xml" ContentType="application/vnd.openxmlformats-officedocument.presentationml.slideLayout+xml"/>
  <Override PartName="/ppt/slideLayouts/slideLayout962.xml" ContentType="application/vnd.openxmlformats-officedocument.presentationml.slideLayout+xml"/>
  <Override PartName="/ppt/slideLayouts/slideLayout963.xml" ContentType="application/vnd.openxmlformats-officedocument.presentationml.slideLayout+xml"/>
  <Override PartName="/ppt/slideLayouts/slideLayout964.xml" ContentType="application/vnd.openxmlformats-officedocument.presentationml.slideLayout+xml"/>
  <Override PartName="/ppt/slideLayouts/slideLayout965.xml" ContentType="application/vnd.openxmlformats-officedocument.presentationml.slideLayout+xml"/>
  <Override PartName="/ppt/slideLayouts/slideLayout966.xml" ContentType="application/vnd.openxmlformats-officedocument.presentationml.slideLayout+xml"/>
  <Override PartName="/ppt/slideLayouts/slideLayout967.xml" ContentType="application/vnd.openxmlformats-officedocument.presentationml.slideLayout+xml"/>
  <Override PartName="/ppt/slideLayouts/slideLayout968.xml" ContentType="application/vnd.openxmlformats-officedocument.presentationml.slideLayout+xml"/>
  <Override PartName="/ppt/theme/theme88.xml" ContentType="application/vnd.openxmlformats-officedocument.theme+xml"/>
  <Override PartName="/ppt/slideLayouts/slideLayout969.xml" ContentType="application/vnd.openxmlformats-officedocument.presentationml.slideLayout+xml"/>
  <Override PartName="/ppt/slideLayouts/slideLayout970.xml" ContentType="application/vnd.openxmlformats-officedocument.presentationml.slideLayout+xml"/>
  <Override PartName="/ppt/slideLayouts/slideLayout971.xml" ContentType="application/vnd.openxmlformats-officedocument.presentationml.slideLayout+xml"/>
  <Override PartName="/ppt/slideLayouts/slideLayout972.xml" ContentType="application/vnd.openxmlformats-officedocument.presentationml.slideLayout+xml"/>
  <Override PartName="/ppt/slideLayouts/slideLayout973.xml" ContentType="application/vnd.openxmlformats-officedocument.presentationml.slideLayout+xml"/>
  <Override PartName="/ppt/slideLayouts/slideLayout974.xml" ContentType="application/vnd.openxmlformats-officedocument.presentationml.slideLayout+xml"/>
  <Override PartName="/ppt/slideLayouts/slideLayout975.xml" ContentType="application/vnd.openxmlformats-officedocument.presentationml.slideLayout+xml"/>
  <Override PartName="/ppt/slideLayouts/slideLayout976.xml" ContentType="application/vnd.openxmlformats-officedocument.presentationml.slideLayout+xml"/>
  <Override PartName="/ppt/slideLayouts/slideLayout977.xml" ContentType="application/vnd.openxmlformats-officedocument.presentationml.slideLayout+xml"/>
  <Override PartName="/ppt/slideLayouts/slideLayout978.xml" ContentType="application/vnd.openxmlformats-officedocument.presentationml.slideLayout+xml"/>
  <Override PartName="/ppt/slideLayouts/slideLayout979.xml" ContentType="application/vnd.openxmlformats-officedocument.presentationml.slideLayout+xml"/>
  <Override PartName="/ppt/theme/theme89.xml" ContentType="application/vnd.openxmlformats-officedocument.theme+xml"/>
  <Override PartName="/ppt/slideLayouts/slideLayout980.xml" ContentType="application/vnd.openxmlformats-officedocument.presentationml.slideLayout+xml"/>
  <Override PartName="/ppt/slideLayouts/slideLayout981.xml" ContentType="application/vnd.openxmlformats-officedocument.presentationml.slideLayout+xml"/>
  <Override PartName="/ppt/slideLayouts/slideLayout982.xml" ContentType="application/vnd.openxmlformats-officedocument.presentationml.slideLayout+xml"/>
  <Override PartName="/ppt/slideLayouts/slideLayout983.xml" ContentType="application/vnd.openxmlformats-officedocument.presentationml.slideLayout+xml"/>
  <Override PartName="/ppt/slideLayouts/slideLayout984.xml" ContentType="application/vnd.openxmlformats-officedocument.presentationml.slideLayout+xml"/>
  <Override PartName="/ppt/slideLayouts/slideLayout985.xml" ContentType="application/vnd.openxmlformats-officedocument.presentationml.slideLayout+xml"/>
  <Override PartName="/ppt/slideLayouts/slideLayout986.xml" ContentType="application/vnd.openxmlformats-officedocument.presentationml.slideLayout+xml"/>
  <Override PartName="/ppt/slideLayouts/slideLayout987.xml" ContentType="application/vnd.openxmlformats-officedocument.presentationml.slideLayout+xml"/>
  <Override PartName="/ppt/slideLayouts/slideLayout988.xml" ContentType="application/vnd.openxmlformats-officedocument.presentationml.slideLayout+xml"/>
  <Override PartName="/ppt/slideLayouts/slideLayout989.xml" ContentType="application/vnd.openxmlformats-officedocument.presentationml.slideLayout+xml"/>
  <Override PartName="/ppt/slideLayouts/slideLayout990.xml" ContentType="application/vnd.openxmlformats-officedocument.presentationml.slideLayout+xml"/>
  <Override PartName="/ppt/theme/theme90.xml" ContentType="application/vnd.openxmlformats-officedocument.theme+xml"/>
  <Override PartName="/ppt/slideLayouts/slideLayout991.xml" ContentType="application/vnd.openxmlformats-officedocument.presentationml.slideLayout+xml"/>
  <Override PartName="/ppt/slideLayouts/slideLayout992.xml" ContentType="application/vnd.openxmlformats-officedocument.presentationml.slideLayout+xml"/>
  <Override PartName="/ppt/slideLayouts/slideLayout993.xml" ContentType="application/vnd.openxmlformats-officedocument.presentationml.slideLayout+xml"/>
  <Override PartName="/ppt/slideLayouts/slideLayout994.xml" ContentType="application/vnd.openxmlformats-officedocument.presentationml.slideLayout+xml"/>
  <Override PartName="/ppt/slideLayouts/slideLayout995.xml" ContentType="application/vnd.openxmlformats-officedocument.presentationml.slideLayout+xml"/>
  <Override PartName="/ppt/slideLayouts/slideLayout996.xml" ContentType="application/vnd.openxmlformats-officedocument.presentationml.slideLayout+xml"/>
  <Override PartName="/ppt/slideLayouts/slideLayout997.xml" ContentType="application/vnd.openxmlformats-officedocument.presentationml.slideLayout+xml"/>
  <Override PartName="/ppt/slideLayouts/slideLayout998.xml" ContentType="application/vnd.openxmlformats-officedocument.presentationml.slideLayout+xml"/>
  <Override PartName="/ppt/slideLayouts/slideLayout999.xml" ContentType="application/vnd.openxmlformats-officedocument.presentationml.slideLayout+xml"/>
  <Override PartName="/ppt/slideLayouts/slideLayout1000.xml" ContentType="application/vnd.openxmlformats-officedocument.presentationml.slideLayout+xml"/>
  <Override PartName="/ppt/slideLayouts/slideLayout1001.xml" ContentType="application/vnd.openxmlformats-officedocument.presentationml.slideLayout+xml"/>
  <Override PartName="/ppt/theme/theme91.xml" ContentType="application/vnd.openxmlformats-officedocument.theme+xml"/>
  <Override PartName="/ppt/slideLayouts/slideLayout1002.xml" ContentType="application/vnd.openxmlformats-officedocument.presentationml.slideLayout+xml"/>
  <Override PartName="/ppt/slideLayouts/slideLayout1003.xml" ContentType="application/vnd.openxmlformats-officedocument.presentationml.slideLayout+xml"/>
  <Override PartName="/ppt/slideLayouts/slideLayout1004.xml" ContentType="application/vnd.openxmlformats-officedocument.presentationml.slideLayout+xml"/>
  <Override PartName="/ppt/slideLayouts/slideLayout1005.xml" ContentType="application/vnd.openxmlformats-officedocument.presentationml.slideLayout+xml"/>
  <Override PartName="/ppt/slideLayouts/slideLayout1006.xml" ContentType="application/vnd.openxmlformats-officedocument.presentationml.slideLayout+xml"/>
  <Override PartName="/ppt/slideLayouts/slideLayout1007.xml" ContentType="application/vnd.openxmlformats-officedocument.presentationml.slideLayout+xml"/>
  <Override PartName="/ppt/slideLayouts/slideLayout1008.xml" ContentType="application/vnd.openxmlformats-officedocument.presentationml.slideLayout+xml"/>
  <Override PartName="/ppt/slideLayouts/slideLayout1009.xml" ContentType="application/vnd.openxmlformats-officedocument.presentationml.slideLayout+xml"/>
  <Override PartName="/ppt/slideLayouts/slideLayout1010.xml" ContentType="application/vnd.openxmlformats-officedocument.presentationml.slideLayout+xml"/>
  <Override PartName="/ppt/slideLayouts/slideLayout1011.xml" ContentType="application/vnd.openxmlformats-officedocument.presentationml.slideLayout+xml"/>
  <Override PartName="/ppt/slideLayouts/slideLayout1012.xml" ContentType="application/vnd.openxmlformats-officedocument.presentationml.slideLayout+xml"/>
  <Override PartName="/ppt/theme/theme92.xml" ContentType="application/vnd.openxmlformats-officedocument.theme+xml"/>
  <Override PartName="/ppt/slideLayouts/slideLayout1013.xml" ContentType="application/vnd.openxmlformats-officedocument.presentationml.slideLayout+xml"/>
  <Override PartName="/ppt/slideLayouts/slideLayout1014.xml" ContentType="application/vnd.openxmlformats-officedocument.presentationml.slideLayout+xml"/>
  <Override PartName="/ppt/slideLayouts/slideLayout1015.xml" ContentType="application/vnd.openxmlformats-officedocument.presentationml.slideLayout+xml"/>
  <Override PartName="/ppt/slideLayouts/slideLayout1016.xml" ContentType="application/vnd.openxmlformats-officedocument.presentationml.slideLayout+xml"/>
  <Override PartName="/ppt/slideLayouts/slideLayout1017.xml" ContentType="application/vnd.openxmlformats-officedocument.presentationml.slideLayout+xml"/>
  <Override PartName="/ppt/slideLayouts/slideLayout1018.xml" ContentType="application/vnd.openxmlformats-officedocument.presentationml.slideLayout+xml"/>
  <Override PartName="/ppt/slideLayouts/slideLayout1019.xml" ContentType="application/vnd.openxmlformats-officedocument.presentationml.slideLayout+xml"/>
  <Override PartName="/ppt/slideLayouts/slideLayout1020.xml" ContentType="application/vnd.openxmlformats-officedocument.presentationml.slideLayout+xml"/>
  <Override PartName="/ppt/slideLayouts/slideLayout1021.xml" ContentType="application/vnd.openxmlformats-officedocument.presentationml.slideLayout+xml"/>
  <Override PartName="/ppt/slideLayouts/slideLayout1022.xml" ContentType="application/vnd.openxmlformats-officedocument.presentationml.slideLayout+xml"/>
  <Override PartName="/ppt/slideLayouts/slideLayout1023.xml" ContentType="application/vnd.openxmlformats-officedocument.presentationml.slideLayout+xml"/>
  <Override PartName="/ppt/theme/theme93.xml" ContentType="application/vnd.openxmlformats-officedocument.theme+xml"/>
  <Override PartName="/ppt/slideLayouts/slideLayout1024.xml" ContentType="application/vnd.openxmlformats-officedocument.presentationml.slideLayout+xml"/>
  <Override PartName="/ppt/slideLayouts/slideLayout1025.xml" ContentType="application/vnd.openxmlformats-officedocument.presentationml.slideLayout+xml"/>
  <Override PartName="/ppt/slideLayouts/slideLayout1026.xml" ContentType="application/vnd.openxmlformats-officedocument.presentationml.slideLayout+xml"/>
  <Override PartName="/ppt/slideLayouts/slideLayout1027.xml" ContentType="application/vnd.openxmlformats-officedocument.presentationml.slideLayout+xml"/>
  <Override PartName="/ppt/slideLayouts/slideLayout1028.xml" ContentType="application/vnd.openxmlformats-officedocument.presentationml.slideLayout+xml"/>
  <Override PartName="/ppt/slideLayouts/slideLayout1029.xml" ContentType="application/vnd.openxmlformats-officedocument.presentationml.slideLayout+xml"/>
  <Override PartName="/ppt/slideLayouts/slideLayout1030.xml" ContentType="application/vnd.openxmlformats-officedocument.presentationml.slideLayout+xml"/>
  <Override PartName="/ppt/slideLayouts/slideLayout1031.xml" ContentType="application/vnd.openxmlformats-officedocument.presentationml.slideLayout+xml"/>
  <Override PartName="/ppt/slideLayouts/slideLayout1032.xml" ContentType="application/vnd.openxmlformats-officedocument.presentationml.slideLayout+xml"/>
  <Override PartName="/ppt/slideLayouts/slideLayout1033.xml" ContentType="application/vnd.openxmlformats-officedocument.presentationml.slideLayout+xml"/>
  <Override PartName="/ppt/slideLayouts/slideLayout1034.xml" ContentType="application/vnd.openxmlformats-officedocument.presentationml.slideLayout+xml"/>
  <Override PartName="/ppt/theme/theme94.xml" ContentType="application/vnd.openxmlformats-officedocument.theme+xml"/>
  <Override PartName="/ppt/slideLayouts/slideLayout1035.xml" ContentType="application/vnd.openxmlformats-officedocument.presentationml.slideLayout+xml"/>
  <Override PartName="/ppt/slideLayouts/slideLayout1036.xml" ContentType="application/vnd.openxmlformats-officedocument.presentationml.slideLayout+xml"/>
  <Override PartName="/ppt/slideLayouts/slideLayout1037.xml" ContentType="application/vnd.openxmlformats-officedocument.presentationml.slideLayout+xml"/>
  <Override PartName="/ppt/slideLayouts/slideLayout1038.xml" ContentType="application/vnd.openxmlformats-officedocument.presentationml.slideLayout+xml"/>
  <Override PartName="/ppt/slideLayouts/slideLayout1039.xml" ContentType="application/vnd.openxmlformats-officedocument.presentationml.slideLayout+xml"/>
  <Override PartName="/ppt/slideLayouts/slideLayout1040.xml" ContentType="application/vnd.openxmlformats-officedocument.presentationml.slideLayout+xml"/>
  <Override PartName="/ppt/slideLayouts/slideLayout1041.xml" ContentType="application/vnd.openxmlformats-officedocument.presentationml.slideLayout+xml"/>
  <Override PartName="/ppt/slideLayouts/slideLayout1042.xml" ContentType="application/vnd.openxmlformats-officedocument.presentationml.slideLayout+xml"/>
  <Override PartName="/ppt/slideLayouts/slideLayout1043.xml" ContentType="application/vnd.openxmlformats-officedocument.presentationml.slideLayout+xml"/>
  <Override PartName="/ppt/slideLayouts/slideLayout1044.xml" ContentType="application/vnd.openxmlformats-officedocument.presentationml.slideLayout+xml"/>
  <Override PartName="/ppt/slideLayouts/slideLayout1045.xml" ContentType="application/vnd.openxmlformats-officedocument.presentationml.slideLayout+xml"/>
  <Override PartName="/ppt/theme/theme95.xml" ContentType="application/vnd.openxmlformats-officedocument.theme+xml"/>
  <Override PartName="/ppt/slideLayouts/slideLayout1046.xml" ContentType="application/vnd.openxmlformats-officedocument.presentationml.slideLayout+xml"/>
  <Override PartName="/ppt/slideLayouts/slideLayout1047.xml" ContentType="application/vnd.openxmlformats-officedocument.presentationml.slideLayout+xml"/>
  <Override PartName="/ppt/slideLayouts/slideLayout1048.xml" ContentType="application/vnd.openxmlformats-officedocument.presentationml.slideLayout+xml"/>
  <Override PartName="/ppt/slideLayouts/slideLayout1049.xml" ContentType="application/vnd.openxmlformats-officedocument.presentationml.slideLayout+xml"/>
  <Override PartName="/ppt/slideLayouts/slideLayout1050.xml" ContentType="application/vnd.openxmlformats-officedocument.presentationml.slideLayout+xml"/>
  <Override PartName="/ppt/slideLayouts/slideLayout1051.xml" ContentType="application/vnd.openxmlformats-officedocument.presentationml.slideLayout+xml"/>
  <Override PartName="/ppt/slideLayouts/slideLayout1052.xml" ContentType="application/vnd.openxmlformats-officedocument.presentationml.slideLayout+xml"/>
  <Override PartName="/ppt/slideLayouts/slideLayout1053.xml" ContentType="application/vnd.openxmlformats-officedocument.presentationml.slideLayout+xml"/>
  <Override PartName="/ppt/slideLayouts/slideLayout1054.xml" ContentType="application/vnd.openxmlformats-officedocument.presentationml.slideLayout+xml"/>
  <Override PartName="/ppt/slideLayouts/slideLayout1055.xml" ContentType="application/vnd.openxmlformats-officedocument.presentationml.slideLayout+xml"/>
  <Override PartName="/ppt/slideLayouts/slideLayout1056.xml" ContentType="application/vnd.openxmlformats-officedocument.presentationml.slideLayout+xml"/>
  <Override PartName="/ppt/theme/theme96.xml" ContentType="application/vnd.openxmlformats-officedocument.theme+xml"/>
  <Override PartName="/ppt/slideLayouts/slideLayout1057.xml" ContentType="application/vnd.openxmlformats-officedocument.presentationml.slideLayout+xml"/>
  <Override PartName="/ppt/slideLayouts/slideLayout1058.xml" ContentType="application/vnd.openxmlformats-officedocument.presentationml.slideLayout+xml"/>
  <Override PartName="/ppt/slideLayouts/slideLayout1059.xml" ContentType="application/vnd.openxmlformats-officedocument.presentationml.slideLayout+xml"/>
  <Override PartName="/ppt/slideLayouts/slideLayout1060.xml" ContentType="application/vnd.openxmlformats-officedocument.presentationml.slideLayout+xml"/>
  <Override PartName="/ppt/slideLayouts/slideLayout1061.xml" ContentType="application/vnd.openxmlformats-officedocument.presentationml.slideLayout+xml"/>
  <Override PartName="/ppt/slideLayouts/slideLayout1062.xml" ContentType="application/vnd.openxmlformats-officedocument.presentationml.slideLayout+xml"/>
  <Override PartName="/ppt/slideLayouts/slideLayout1063.xml" ContentType="application/vnd.openxmlformats-officedocument.presentationml.slideLayout+xml"/>
  <Override PartName="/ppt/slideLayouts/slideLayout1064.xml" ContentType="application/vnd.openxmlformats-officedocument.presentationml.slideLayout+xml"/>
  <Override PartName="/ppt/slideLayouts/slideLayout1065.xml" ContentType="application/vnd.openxmlformats-officedocument.presentationml.slideLayout+xml"/>
  <Override PartName="/ppt/slideLayouts/slideLayout1066.xml" ContentType="application/vnd.openxmlformats-officedocument.presentationml.slideLayout+xml"/>
  <Override PartName="/ppt/slideLayouts/slideLayout1067.xml" ContentType="application/vnd.openxmlformats-officedocument.presentationml.slideLayout+xml"/>
  <Override PartName="/ppt/theme/theme97.xml" ContentType="application/vnd.openxmlformats-officedocument.theme+xml"/>
  <Override PartName="/ppt/slideLayouts/slideLayout1068.xml" ContentType="application/vnd.openxmlformats-officedocument.presentationml.slideLayout+xml"/>
  <Override PartName="/ppt/slideLayouts/slideLayout1069.xml" ContentType="application/vnd.openxmlformats-officedocument.presentationml.slideLayout+xml"/>
  <Override PartName="/ppt/slideLayouts/slideLayout1070.xml" ContentType="application/vnd.openxmlformats-officedocument.presentationml.slideLayout+xml"/>
  <Override PartName="/ppt/slideLayouts/slideLayout1071.xml" ContentType="application/vnd.openxmlformats-officedocument.presentationml.slideLayout+xml"/>
  <Override PartName="/ppt/slideLayouts/slideLayout1072.xml" ContentType="application/vnd.openxmlformats-officedocument.presentationml.slideLayout+xml"/>
  <Override PartName="/ppt/slideLayouts/slideLayout1073.xml" ContentType="application/vnd.openxmlformats-officedocument.presentationml.slideLayout+xml"/>
  <Override PartName="/ppt/slideLayouts/slideLayout1074.xml" ContentType="application/vnd.openxmlformats-officedocument.presentationml.slideLayout+xml"/>
  <Override PartName="/ppt/slideLayouts/slideLayout1075.xml" ContentType="application/vnd.openxmlformats-officedocument.presentationml.slideLayout+xml"/>
  <Override PartName="/ppt/slideLayouts/slideLayout1076.xml" ContentType="application/vnd.openxmlformats-officedocument.presentationml.slideLayout+xml"/>
  <Override PartName="/ppt/slideLayouts/slideLayout1077.xml" ContentType="application/vnd.openxmlformats-officedocument.presentationml.slideLayout+xml"/>
  <Override PartName="/ppt/slideLayouts/slideLayout1078.xml" ContentType="application/vnd.openxmlformats-officedocument.presentationml.slideLayout+xml"/>
  <Override PartName="/ppt/theme/theme98.xml" ContentType="application/vnd.openxmlformats-officedocument.theme+xml"/>
  <Override PartName="/ppt/slideLayouts/slideLayout1079.xml" ContentType="application/vnd.openxmlformats-officedocument.presentationml.slideLayout+xml"/>
  <Override PartName="/ppt/slideLayouts/slideLayout1080.xml" ContentType="application/vnd.openxmlformats-officedocument.presentationml.slideLayout+xml"/>
  <Override PartName="/ppt/slideLayouts/slideLayout1081.xml" ContentType="application/vnd.openxmlformats-officedocument.presentationml.slideLayout+xml"/>
  <Override PartName="/ppt/slideLayouts/slideLayout1082.xml" ContentType="application/vnd.openxmlformats-officedocument.presentationml.slideLayout+xml"/>
  <Override PartName="/ppt/slideLayouts/slideLayout1083.xml" ContentType="application/vnd.openxmlformats-officedocument.presentationml.slideLayout+xml"/>
  <Override PartName="/ppt/slideLayouts/slideLayout1084.xml" ContentType="application/vnd.openxmlformats-officedocument.presentationml.slideLayout+xml"/>
  <Override PartName="/ppt/slideLayouts/slideLayout1085.xml" ContentType="application/vnd.openxmlformats-officedocument.presentationml.slideLayout+xml"/>
  <Override PartName="/ppt/slideLayouts/slideLayout1086.xml" ContentType="application/vnd.openxmlformats-officedocument.presentationml.slideLayout+xml"/>
  <Override PartName="/ppt/slideLayouts/slideLayout1087.xml" ContentType="application/vnd.openxmlformats-officedocument.presentationml.slideLayout+xml"/>
  <Override PartName="/ppt/slideLayouts/slideLayout1088.xml" ContentType="application/vnd.openxmlformats-officedocument.presentationml.slideLayout+xml"/>
  <Override PartName="/ppt/slideLayouts/slideLayout1089.xml" ContentType="application/vnd.openxmlformats-officedocument.presentationml.slideLayout+xml"/>
  <Override PartName="/ppt/theme/theme99.xml" ContentType="application/vnd.openxmlformats-officedocument.theme+xml"/>
  <Override PartName="/ppt/slideLayouts/slideLayout1090.xml" ContentType="application/vnd.openxmlformats-officedocument.presentationml.slideLayout+xml"/>
  <Override PartName="/ppt/slideLayouts/slideLayout1091.xml" ContentType="application/vnd.openxmlformats-officedocument.presentationml.slideLayout+xml"/>
  <Override PartName="/ppt/slideLayouts/slideLayout1092.xml" ContentType="application/vnd.openxmlformats-officedocument.presentationml.slideLayout+xml"/>
  <Override PartName="/ppt/slideLayouts/slideLayout1093.xml" ContentType="application/vnd.openxmlformats-officedocument.presentationml.slideLayout+xml"/>
  <Override PartName="/ppt/slideLayouts/slideLayout1094.xml" ContentType="application/vnd.openxmlformats-officedocument.presentationml.slideLayout+xml"/>
  <Override PartName="/ppt/slideLayouts/slideLayout1095.xml" ContentType="application/vnd.openxmlformats-officedocument.presentationml.slideLayout+xml"/>
  <Override PartName="/ppt/slideLayouts/slideLayout1096.xml" ContentType="application/vnd.openxmlformats-officedocument.presentationml.slideLayout+xml"/>
  <Override PartName="/ppt/slideLayouts/slideLayout1097.xml" ContentType="application/vnd.openxmlformats-officedocument.presentationml.slideLayout+xml"/>
  <Override PartName="/ppt/slideLayouts/slideLayout1098.xml" ContentType="application/vnd.openxmlformats-officedocument.presentationml.slideLayout+xml"/>
  <Override PartName="/ppt/slideLayouts/slideLayout1099.xml" ContentType="application/vnd.openxmlformats-officedocument.presentationml.slideLayout+xml"/>
  <Override PartName="/ppt/slideLayouts/slideLayout1100.xml" ContentType="application/vnd.openxmlformats-officedocument.presentationml.slideLayout+xml"/>
  <Override PartName="/ppt/theme/theme100.xml" ContentType="application/vnd.openxmlformats-officedocument.theme+xml"/>
  <Override PartName="/ppt/slideLayouts/slideLayout1101.xml" ContentType="application/vnd.openxmlformats-officedocument.presentationml.slideLayout+xml"/>
  <Override PartName="/ppt/slideLayouts/slideLayout1102.xml" ContentType="application/vnd.openxmlformats-officedocument.presentationml.slideLayout+xml"/>
  <Override PartName="/ppt/slideLayouts/slideLayout1103.xml" ContentType="application/vnd.openxmlformats-officedocument.presentationml.slideLayout+xml"/>
  <Override PartName="/ppt/slideLayouts/slideLayout1104.xml" ContentType="application/vnd.openxmlformats-officedocument.presentationml.slideLayout+xml"/>
  <Override PartName="/ppt/slideLayouts/slideLayout1105.xml" ContentType="application/vnd.openxmlformats-officedocument.presentationml.slideLayout+xml"/>
  <Override PartName="/ppt/slideLayouts/slideLayout1106.xml" ContentType="application/vnd.openxmlformats-officedocument.presentationml.slideLayout+xml"/>
  <Override PartName="/ppt/slideLayouts/slideLayout1107.xml" ContentType="application/vnd.openxmlformats-officedocument.presentationml.slideLayout+xml"/>
  <Override PartName="/ppt/slideLayouts/slideLayout1108.xml" ContentType="application/vnd.openxmlformats-officedocument.presentationml.slideLayout+xml"/>
  <Override PartName="/ppt/slideLayouts/slideLayout1109.xml" ContentType="application/vnd.openxmlformats-officedocument.presentationml.slideLayout+xml"/>
  <Override PartName="/ppt/slideLayouts/slideLayout1110.xml" ContentType="application/vnd.openxmlformats-officedocument.presentationml.slideLayout+xml"/>
  <Override PartName="/ppt/slideLayouts/slideLayout1111.xml" ContentType="application/vnd.openxmlformats-officedocument.presentationml.slideLayout+xml"/>
  <Override PartName="/ppt/theme/theme101.xml" ContentType="application/vnd.openxmlformats-officedocument.theme+xml"/>
  <Override PartName="/ppt/slideLayouts/slideLayout1112.xml" ContentType="application/vnd.openxmlformats-officedocument.presentationml.slideLayout+xml"/>
  <Override PartName="/ppt/slideLayouts/slideLayout1113.xml" ContentType="application/vnd.openxmlformats-officedocument.presentationml.slideLayout+xml"/>
  <Override PartName="/ppt/slideLayouts/slideLayout1114.xml" ContentType="application/vnd.openxmlformats-officedocument.presentationml.slideLayout+xml"/>
  <Override PartName="/ppt/slideLayouts/slideLayout1115.xml" ContentType="application/vnd.openxmlformats-officedocument.presentationml.slideLayout+xml"/>
  <Override PartName="/ppt/slideLayouts/slideLayout1116.xml" ContentType="application/vnd.openxmlformats-officedocument.presentationml.slideLayout+xml"/>
  <Override PartName="/ppt/slideLayouts/slideLayout1117.xml" ContentType="application/vnd.openxmlformats-officedocument.presentationml.slideLayout+xml"/>
  <Override PartName="/ppt/slideLayouts/slideLayout1118.xml" ContentType="application/vnd.openxmlformats-officedocument.presentationml.slideLayout+xml"/>
  <Override PartName="/ppt/slideLayouts/slideLayout1119.xml" ContentType="application/vnd.openxmlformats-officedocument.presentationml.slideLayout+xml"/>
  <Override PartName="/ppt/slideLayouts/slideLayout1120.xml" ContentType="application/vnd.openxmlformats-officedocument.presentationml.slideLayout+xml"/>
  <Override PartName="/ppt/slideLayouts/slideLayout1121.xml" ContentType="application/vnd.openxmlformats-officedocument.presentationml.slideLayout+xml"/>
  <Override PartName="/ppt/slideLayouts/slideLayout1122.xml" ContentType="application/vnd.openxmlformats-officedocument.presentationml.slideLayout+xml"/>
  <Override PartName="/ppt/theme/theme102.xml" ContentType="application/vnd.openxmlformats-officedocument.theme+xml"/>
  <Override PartName="/ppt/slideLayouts/slideLayout1123.xml" ContentType="application/vnd.openxmlformats-officedocument.presentationml.slideLayout+xml"/>
  <Override PartName="/ppt/slideLayouts/slideLayout1124.xml" ContentType="application/vnd.openxmlformats-officedocument.presentationml.slideLayout+xml"/>
  <Override PartName="/ppt/slideLayouts/slideLayout1125.xml" ContentType="application/vnd.openxmlformats-officedocument.presentationml.slideLayout+xml"/>
  <Override PartName="/ppt/slideLayouts/slideLayout1126.xml" ContentType="application/vnd.openxmlformats-officedocument.presentationml.slideLayout+xml"/>
  <Override PartName="/ppt/slideLayouts/slideLayout1127.xml" ContentType="application/vnd.openxmlformats-officedocument.presentationml.slideLayout+xml"/>
  <Override PartName="/ppt/slideLayouts/slideLayout1128.xml" ContentType="application/vnd.openxmlformats-officedocument.presentationml.slideLayout+xml"/>
  <Override PartName="/ppt/slideLayouts/slideLayout1129.xml" ContentType="application/vnd.openxmlformats-officedocument.presentationml.slideLayout+xml"/>
  <Override PartName="/ppt/slideLayouts/slideLayout1130.xml" ContentType="application/vnd.openxmlformats-officedocument.presentationml.slideLayout+xml"/>
  <Override PartName="/ppt/slideLayouts/slideLayout1131.xml" ContentType="application/vnd.openxmlformats-officedocument.presentationml.slideLayout+xml"/>
  <Override PartName="/ppt/slideLayouts/slideLayout1132.xml" ContentType="application/vnd.openxmlformats-officedocument.presentationml.slideLayout+xml"/>
  <Override PartName="/ppt/slideLayouts/slideLayout1133.xml" ContentType="application/vnd.openxmlformats-officedocument.presentationml.slideLayout+xml"/>
  <Override PartName="/ppt/theme/theme103.xml" ContentType="application/vnd.openxmlformats-officedocument.theme+xml"/>
  <Override PartName="/ppt/slideLayouts/slideLayout1134.xml" ContentType="application/vnd.openxmlformats-officedocument.presentationml.slideLayout+xml"/>
  <Override PartName="/ppt/slideLayouts/slideLayout1135.xml" ContentType="application/vnd.openxmlformats-officedocument.presentationml.slideLayout+xml"/>
  <Override PartName="/ppt/slideLayouts/slideLayout1136.xml" ContentType="application/vnd.openxmlformats-officedocument.presentationml.slideLayout+xml"/>
  <Override PartName="/ppt/slideLayouts/slideLayout1137.xml" ContentType="application/vnd.openxmlformats-officedocument.presentationml.slideLayout+xml"/>
  <Override PartName="/ppt/slideLayouts/slideLayout1138.xml" ContentType="application/vnd.openxmlformats-officedocument.presentationml.slideLayout+xml"/>
  <Override PartName="/ppt/slideLayouts/slideLayout1139.xml" ContentType="application/vnd.openxmlformats-officedocument.presentationml.slideLayout+xml"/>
  <Override PartName="/ppt/slideLayouts/slideLayout1140.xml" ContentType="application/vnd.openxmlformats-officedocument.presentationml.slideLayout+xml"/>
  <Override PartName="/ppt/slideLayouts/slideLayout1141.xml" ContentType="application/vnd.openxmlformats-officedocument.presentationml.slideLayout+xml"/>
  <Override PartName="/ppt/slideLayouts/slideLayout1142.xml" ContentType="application/vnd.openxmlformats-officedocument.presentationml.slideLayout+xml"/>
  <Override PartName="/ppt/slideLayouts/slideLayout1143.xml" ContentType="application/vnd.openxmlformats-officedocument.presentationml.slideLayout+xml"/>
  <Override PartName="/ppt/slideLayouts/slideLayout1144.xml" ContentType="application/vnd.openxmlformats-officedocument.presentationml.slideLayout+xml"/>
  <Override PartName="/ppt/theme/theme104.xml" ContentType="application/vnd.openxmlformats-officedocument.theme+xml"/>
  <Override PartName="/ppt/slideLayouts/slideLayout1145.xml" ContentType="application/vnd.openxmlformats-officedocument.presentationml.slideLayout+xml"/>
  <Override PartName="/ppt/slideLayouts/slideLayout1146.xml" ContentType="application/vnd.openxmlformats-officedocument.presentationml.slideLayout+xml"/>
  <Override PartName="/ppt/slideLayouts/slideLayout1147.xml" ContentType="application/vnd.openxmlformats-officedocument.presentationml.slideLayout+xml"/>
  <Override PartName="/ppt/slideLayouts/slideLayout1148.xml" ContentType="application/vnd.openxmlformats-officedocument.presentationml.slideLayout+xml"/>
  <Override PartName="/ppt/slideLayouts/slideLayout1149.xml" ContentType="application/vnd.openxmlformats-officedocument.presentationml.slideLayout+xml"/>
  <Override PartName="/ppt/slideLayouts/slideLayout1150.xml" ContentType="application/vnd.openxmlformats-officedocument.presentationml.slideLayout+xml"/>
  <Override PartName="/ppt/slideLayouts/slideLayout1151.xml" ContentType="application/vnd.openxmlformats-officedocument.presentationml.slideLayout+xml"/>
  <Override PartName="/ppt/slideLayouts/slideLayout1152.xml" ContentType="application/vnd.openxmlformats-officedocument.presentationml.slideLayout+xml"/>
  <Override PartName="/ppt/slideLayouts/slideLayout1153.xml" ContentType="application/vnd.openxmlformats-officedocument.presentationml.slideLayout+xml"/>
  <Override PartName="/ppt/slideLayouts/slideLayout1154.xml" ContentType="application/vnd.openxmlformats-officedocument.presentationml.slideLayout+xml"/>
  <Override PartName="/ppt/slideLayouts/slideLayout1155.xml" ContentType="application/vnd.openxmlformats-officedocument.presentationml.slideLayout+xml"/>
  <Override PartName="/ppt/theme/theme105.xml" ContentType="application/vnd.openxmlformats-officedocument.theme+xml"/>
  <Override PartName="/ppt/slideLayouts/slideLayout1156.xml" ContentType="application/vnd.openxmlformats-officedocument.presentationml.slideLayout+xml"/>
  <Override PartName="/ppt/slideLayouts/slideLayout1157.xml" ContentType="application/vnd.openxmlformats-officedocument.presentationml.slideLayout+xml"/>
  <Override PartName="/ppt/slideLayouts/slideLayout1158.xml" ContentType="application/vnd.openxmlformats-officedocument.presentationml.slideLayout+xml"/>
  <Override PartName="/ppt/slideLayouts/slideLayout1159.xml" ContentType="application/vnd.openxmlformats-officedocument.presentationml.slideLayout+xml"/>
  <Override PartName="/ppt/slideLayouts/slideLayout1160.xml" ContentType="application/vnd.openxmlformats-officedocument.presentationml.slideLayout+xml"/>
  <Override PartName="/ppt/slideLayouts/slideLayout1161.xml" ContentType="application/vnd.openxmlformats-officedocument.presentationml.slideLayout+xml"/>
  <Override PartName="/ppt/slideLayouts/slideLayout1162.xml" ContentType="application/vnd.openxmlformats-officedocument.presentationml.slideLayout+xml"/>
  <Override PartName="/ppt/slideLayouts/slideLayout1163.xml" ContentType="application/vnd.openxmlformats-officedocument.presentationml.slideLayout+xml"/>
  <Override PartName="/ppt/slideLayouts/slideLayout1164.xml" ContentType="application/vnd.openxmlformats-officedocument.presentationml.slideLayout+xml"/>
  <Override PartName="/ppt/slideLayouts/slideLayout1165.xml" ContentType="application/vnd.openxmlformats-officedocument.presentationml.slideLayout+xml"/>
  <Override PartName="/ppt/slideLayouts/slideLayout1166.xml" ContentType="application/vnd.openxmlformats-officedocument.presentationml.slideLayout+xml"/>
  <Override PartName="/ppt/theme/theme106.xml" ContentType="application/vnd.openxmlformats-officedocument.theme+xml"/>
  <Override PartName="/ppt/slideLayouts/slideLayout1167.xml" ContentType="application/vnd.openxmlformats-officedocument.presentationml.slideLayout+xml"/>
  <Override PartName="/ppt/slideLayouts/slideLayout1168.xml" ContentType="application/vnd.openxmlformats-officedocument.presentationml.slideLayout+xml"/>
  <Override PartName="/ppt/slideLayouts/slideLayout1169.xml" ContentType="application/vnd.openxmlformats-officedocument.presentationml.slideLayout+xml"/>
  <Override PartName="/ppt/slideLayouts/slideLayout1170.xml" ContentType="application/vnd.openxmlformats-officedocument.presentationml.slideLayout+xml"/>
  <Override PartName="/ppt/slideLayouts/slideLayout1171.xml" ContentType="application/vnd.openxmlformats-officedocument.presentationml.slideLayout+xml"/>
  <Override PartName="/ppt/slideLayouts/slideLayout1172.xml" ContentType="application/vnd.openxmlformats-officedocument.presentationml.slideLayout+xml"/>
  <Override PartName="/ppt/slideLayouts/slideLayout1173.xml" ContentType="application/vnd.openxmlformats-officedocument.presentationml.slideLayout+xml"/>
  <Override PartName="/ppt/slideLayouts/slideLayout1174.xml" ContentType="application/vnd.openxmlformats-officedocument.presentationml.slideLayout+xml"/>
  <Override PartName="/ppt/slideLayouts/slideLayout1175.xml" ContentType="application/vnd.openxmlformats-officedocument.presentationml.slideLayout+xml"/>
  <Override PartName="/ppt/slideLayouts/slideLayout1176.xml" ContentType="application/vnd.openxmlformats-officedocument.presentationml.slideLayout+xml"/>
  <Override PartName="/ppt/slideLayouts/slideLayout1177.xml" ContentType="application/vnd.openxmlformats-officedocument.presentationml.slideLayout+xml"/>
  <Override PartName="/ppt/theme/theme107.xml" ContentType="application/vnd.openxmlformats-officedocument.theme+xml"/>
  <Override PartName="/ppt/slideLayouts/slideLayout1178.xml" ContentType="application/vnd.openxmlformats-officedocument.presentationml.slideLayout+xml"/>
  <Override PartName="/ppt/slideLayouts/slideLayout1179.xml" ContentType="application/vnd.openxmlformats-officedocument.presentationml.slideLayout+xml"/>
  <Override PartName="/ppt/slideLayouts/slideLayout1180.xml" ContentType="application/vnd.openxmlformats-officedocument.presentationml.slideLayout+xml"/>
  <Override PartName="/ppt/slideLayouts/slideLayout1181.xml" ContentType="application/vnd.openxmlformats-officedocument.presentationml.slideLayout+xml"/>
  <Override PartName="/ppt/slideLayouts/slideLayout1182.xml" ContentType="application/vnd.openxmlformats-officedocument.presentationml.slideLayout+xml"/>
  <Override PartName="/ppt/slideLayouts/slideLayout1183.xml" ContentType="application/vnd.openxmlformats-officedocument.presentationml.slideLayout+xml"/>
  <Override PartName="/ppt/slideLayouts/slideLayout1184.xml" ContentType="application/vnd.openxmlformats-officedocument.presentationml.slideLayout+xml"/>
  <Override PartName="/ppt/slideLayouts/slideLayout1185.xml" ContentType="application/vnd.openxmlformats-officedocument.presentationml.slideLayout+xml"/>
  <Override PartName="/ppt/slideLayouts/slideLayout1186.xml" ContentType="application/vnd.openxmlformats-officedocument.presentationml.slideLayout+xml"/>
  <Override PartName="/ppt/slideLayouts/slideLayout1187.xml" ContentType="application/vnd.openxmlformats-officedocument.presentationml.slideLayout+xml"/>
  <Override PartName="/ppt/slideLayouts/slideLayout1188.xml" ContentType="application/vnd.openxmlformats-officedocument.presentationml.slideLayout+xml"/>
  <Override PartName="/ppt/theme/theme108.xml" ContentType="application/vnd.openxmlformats-officedocument.theme+xml"/>
  <Override PartName="/ppt/slideLayouts/slideLayout1189.xml" ContentType="application/vnd.openxmlformats-officedocument.presentationml.slideLayout+xml"/>
  <Override PartName="/ppt/slideLayouts/slideLayout1190.xml" ContentType="application/vnd.openxmlformats-officedocument.presentationml.slideLayout+xml"/>
  <Override PartName="/ppt/slideLayouts/slideLayout1191.xml" ContentType="application/vnd.openxmlformats-officedocument.presentationml.slideLayout+xml"/>
  <Override PartName="/ppt/slideLayouts/slideLayout1192.xml" ContentType="application/vnd.openxmlformats-officedocument.presentationml.slideLayout+xml"/>
  <Override PartName="/ppt/slideLayouts/slideLayout1193.xml" ContentType="application/vnd.openxmlformats-officedocument.presentationml.slideLayout+xml"/>
  <Override PartName="/ppt/slideLayouts/slideLayout1194.xml" ContentType="application/vnd.openxmlformats-officedocument.presentationml.slideLayout+xml"/>
  <Override PartName="/ppt/slideLayouts/slideLayout1195.xml" ContentType="application/vnd.openxmlformats-officedocument.presentationml.slideLayout+xml"/>
  <Override PartName="/ppt/slideLayouts/slideLayout1196.xml" ContentType="application/vnd.openxmlformats-officedocument.presentationml.slideLayout+xml"/>
  <Override PartName="/ppt/slideLayouts/slideLayout1197.xml" ContentType="application/vnd.openxmlformats-officedocument.presentationml.slideLayout+xml"/>
  <Override PartName="/ppt/slideLayouts/slideLayout1198.xml" ContentType="application/vnd.openxmlformats-officedocument.presentationml.slideLayout+xml"/>
  <Override PartName="/ppt/slideLayouts/slideLayout1199.xml" ContentType="application/vnd.openxmlformats-officedocument.presentationml.slideLayout+xml"/>
  <Override PartName="/ppt/theme/theme109.xml" ContentType="application/vnd.openxmlformats-officedocument.theme+xml"/>
  <Override PartName="/ppt/slideLayouts/slideLayout1200.xml" ContentType="application/vnd.openxmlformats-officedocument.presentationml.slideLayout+xml"/>
  <Override PartName="/ppt/slideLayouts/slideLayout1201.xml" ContentType="application/vnd.openxmlformats-officedocument.presentationml.slideLayout+xml"/>
  <Override PartName="/ppt/slideLayouts/slideLayout1202.xml" ContentType="application/vnd.openxmlformats-officedocument.presentationml.slideLayout+xml"/>
  <Override PartName="/ppt/slideLayouts/slideLayout1203.xml" ContentType="application/vnd.openxmlformats-officedocument.presentationml.slideLayout+xml"/>
  <Override PartName="/ppt/slideLayouts/slideLayout1204.xml" ContentType="application/vnd.openxmlformats-officedocument.presentationml.slideLayout+xml"/>
  <Override PartName="/ppt/slideLayouts/slideLayout1205.xml" ContentType="application/vnd.openxmlformats-officedocument.presentationml.slideLayout+xml"/>
  <Override PartName="/ppt/slideLayouts/slideLayout1206.xml" ContentType="application/vnd.openxmlformats-officedocument.presentationml.slideLayout+xml"/>
  <Override PartName="/ppt/slideLayouts/slideLayout1207.xml" ContentType="application/vnd.openxmlformats-officedocument.presentationml.slideLayout+xml"/>
  <Override PartName="/ppt/slideLayouts/slideLayout1208.xml" ContentType="application/vnd.openxmlformats-officedocument.presentationml.slideLayout+xml"/>
  <Override PartName="/ppt/slideLayouts/slideLayout1209.xml" ContentType="application/vnd.openxmlformats-officedocument.presentationml.slideLayout+xml"/>
  <Override PartName="/ppt/slideLayouts/slideLayout1210.xml" ContentType="application/vnd.openxmlformats-officedocument.presentationml.slideLayout+xml"/>
  <Override PartName="/ppt/theme/theme110.xml" ContentType="application/vnd.openxmlformats-officedocument.theme+xml"/>
  <Override PartName="/ppt/slideLayouts/slideLayout1211.xml" ContentType="application/vnd.openxmlformats-officedocument.presentationml.slideLayout+xml"/>
  <Override PartName="/ppt/slideLayouts/slideLayout1212.xml" ContentType="application/vnd.openxmlformats-officedocument.presentationml.slideLayout+xml"/>
  <Override PartName="/ppt/slideLayouts/slideLayout1213.xml" ContentType="application/vnd.openxmlformats-officedocument.presentationml.slideLayout+xml"/>
  <Override PartName="/ppt/slideLayouts/slideLayout1214.xml" ContentType="application/vnd.openxmlformats-officedocument.presentationml.slideLayout+xml"/>
  <Override PartName="/ppt/slideLayouts/slideLayout1215.xml" ContentType="application/vnd.openxmlformats-officedocument.presentationml.slideLayout+xml"/>
  <Override PartName="/ppt/slideLayouts/slideLayout1216.xml" ContentType="application/vnd.openxmlformats-officedocument.presentationml.slideLayout+xml"/>
  <Override PartName="/ppt/slideLayouts/slideLayout1217.xml" ContentType="application/vnd.openxmlformats-officedocument.presentationml.slideLayout+xml"/>
  <Override PartName="/ppt/slideLayouts/slideLayout1218.xml" ContentType="application/vnd.openxmlformats-officedocument.presentationml.slideLayout+xml"/>
  <Override PartName="/ppt/slideLayouts/slideLayout1219.xml" ContentType="application/vnd.openxmlformats-officedocument.presentationml.slideLayout+xml"/>
  <Override PartName="/ppt/slideLayouts/slideLayout1220.xml" ContentType="application/vnd.openxmlformats-officedocument.presentationml.slideLayout+xml"/>
  <Override PartName="/ppt/slideLayouts/slideLayout1221.xml" ContentType="application/vnd.openxmlformats-officedocument.presentationml.slideLayout+xml"/>
  <Override PartName="/ppt/theme/theme111.xml" ContentType="application/vnd.openxmlformats-officedocument.theme+xml"/>
  <Override PartName="/ppt/theme/theme11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5" r:id="rId4"/>
    <p:sldMasterId id="2147483793" r:id="rId5"/>
    <p:sldMasterId id="2147483795" r:id="rId6"/>
    <p:sldMasterId id="2147483796" r:id="rId7"/>
    <p:sldMasterId id="2147483797" r:id="rId8"/>
    <p:sldMasterId id="2147483798" r:id="rId9"/>
    <p:sldMasterId id="2147483799" r:id="rId10"/>
    <p:sldMasterId id="2147483800" r:id="rId11"/>
    <p:sldMasterId id="2147483801" r:id="rId12"/>
    <p:sldMasterId id="2147483802" r:id="rId13"/>
    <p:sldMasterId id="2147483803" r:id="rId14"/>
    <p:sldMasterId id="2147483804" r:id="rId15"/>
    <p:sldMasterId id="2147483805" r:id="rId16"/>
    <p:sldMasterId id="2147483806" r:id="rId17"/>
    <p:sldMasterId id="2147483807" r:id="rId18"/>
    <p:sldMasterId id="2147483808" r:id="rId19"/>
    <p:sldMasterId id="2147483809" r:id="rId20"/>
    <p:sldMasterId id="2147483810" r:id="rId21"/>
    <p:sldMasterId id="2147483811" r:id="rId22"/>
    <p:sldMasterId id="2147483812" r:id="rId23"/>
    <p:sldMasterId id="2147483813" r:id="rId24"/>
    <p:sldMasterId id="2147483814" r:id="rId25"/>
    <p:sldMasterId id="2147483815" r:id="rId26"/>
    <p:sldMasterId id="2147483816" r:id="rId27"/>
    <p:sldMasterId id="2147483817" r:id="rId28"/>
    <p:sldMasterId id="2147483818" r:id="rId29"/>
    <p:sldMasterId id="2147483819" r:id="rId30"/>
    <p:sldMasterId id="2147483820" r:id="rId31"/>
    <p:sldMasterId id="2147483821" r:id="rId32"/>
    <p:sldMasterId id="2147483822" r:id="rId33"/>
    <p:sldMasterId id="2147483823" r:id="rId34"/>
    <p:sldMasterId id="2147483824" r:id="rId35"/>
    <p:sldMasterId id="2147483825" r:id="rId36"/>
    <p:sldMasterId id="2147483826" r:id="rId37"/>
    <p:sldMasterId id="2147483827" r:id="rId38"/>
    <p:sldMasterId id="2147483828" r:id="rId39"/>
    <p:sldMasterId id="2147483829" r:id="rId40"/>
    <p:sldMasterId id="2147483830" r:id="rId41"/>
    <p:sldMasterId id="2147483831" r:id="rId42"/>
    <p:sldMasterId id="2147483832" r:id="rId43"/>
    <p:sldMasterId id="2147483833" r:id="rId44"/>
    <p:sldMasterId id="2147483834" r:id="rId45"/>
    <p:sldMasterId id="2147483835" r:id="rId46"/>
    <p:sldMasterId id="2147483836" r:id="rId47"/>
    <p:sldMasterId id="2147483837" r:id="rId48"/>
    <p:sldMasterId id="2147483838" r:id="rId49"/>
    <p:sldMasterId id="2147483839" r:id="rId50"/>
    <p:sldMasterId id="2147483840" r:id="rId51"/>
    <p:sldMasterId id="2147483841" r:id="rId52"/>
    <p:sldMasterId id="2147483842" r:id="rId53"/>
    <p:sldMasterId id="2147483843" r:id="rId54"/>
    <p:sldMasterId id="2147483844" r:id="rId55"/>
    <p:sldMasterId id="2147483845" r:id="rId56"/>
    <p:sldMasterId id="2147483846" r:id="rId57"/>
    <p:sldMasterId id="2147483847" r:id="rId58"/>
    <p:sldMasterId id="2147483848" r:id="rId59"/>
    <p:sldMasterId id="2147483849" r:id="rId60"/>
    <p:sldMasterId id="2147483850" r:id="rId61"/>
    <p:sldMasterId id="2147483851" r:id="rId62"/>
    <p:sldMasterId id="2147483852" r:id="rId63"/>
    <p:sldMasterId id="2147483853" r:id="rId64"/>
    <p:sldMasterId id="2147483854" r:id="rId65"/>
    <p:sldMasterId id="2147483855" r:id="rId66"/>
    <p:sldMasterId id="2147483856" r:id="rId67"/>
    <p:sldMasterId id="2147483857" r:id="rId68"/>
    <p:sldMasterId id="2147483858" r:id="rId69"/>
    <p:sldMasterId id="2147483859" r:id="rId70"/>
    <p:sldMasterId id="2147483860" r:id="rId71"/>
    <p:sldMasterId id="2147483861" r:id="rId72"/>
    <p:sldMasterId id="2147483862" r:id="rId73"/>
    <p:sldMasterId id="2147483863" r:id="rId74"/>
    <p:sldMasterId id="2147483864" r:id="rId75"/>
    <p:sldMasterId id="2147483865" r:id="rId76"/>
    <p:sldMasterId id="2147483866" r:id="rId77"/>
    <p:sldMasterId id="2147483867" r:id="rId78"/>
    <p:sldMasterId id="2147483868" r:id="rId79"/>
    <p:sldMasterId id="2147483869" r:id="rId80"/>
    <p:sldMasterId id="2147483870" r:id="rId81"/>
    <p:sldMasterId id="2147483871" r:id="rId82"/>
    <p:sldMasterId id="2147483872" r:id="rId83"/>
    <p:sldMasterId id="2147483873" r:id="rId84"/>
    <p:sldMasterId id="2147483874" r:id="rId85"/>
    <p:sldMasterId id="2147483875" r:id="rId86"/>
    <p:sldMasterId id="2147483876" r:id="rId87"/>
    <p:sldMasterId id="2147483877" r:id="rId88"/>
    <p:sldMasterId id="2147483878" r:id="rId89"/>
    <p:sldMasterId id="2147483879" r:id="rId90"/>
    <p:sldMasterId id="2147483880" r:id="rId91"/>
    <p:sldMasterId id="2147483881" r:id="rId92"/>
    <p:sldMasterId id="2147483882" r:id="rId93"/>
    <p:sldMasterId id="2147483883" r:id="rId94"/>
    <p:sldMasterId id="2147483884" r:id="rId95"/>
    <p:sldMasterId id="2147483885" r:id="rId96"/>
    <p:sldMasterId id="2147483886" r:id="rId97"/>
    <p:sldMasterId id="2147483887" r:id="rId98"/>
    <p:sldMasterId id="2147483888" r:id="rId99"/>
    <p:sldMasterId id="2147483889" r:id="rId100"/>
    <p:sldMasterId id="2147483890" r:id="rId101"/>
    <p:sldMasterId id="2147483891" r:id="rId102"/>
    <p:sldMasterId id="2147483892" r:id="rId103"/>
    <p:sldMasterId id="2147483893" r:id="rId104"/>
    <p:sldMasterId id="2147483894" r:id="rId105"/>
    <p:sldMasterId id="2147483895" r:id="rId106"/>
    <p:sldMasterId id="2147483896" r:id="rId107"/>
    <p:sldMasterId id="2147483897" r:id="rId108"/>
    <p:sldMasterId id="2147483898" r:id="rId109"/>
    <p:sldMasterId id="2147483899" r:id="rId110"/>
    <p:sldMasterId id="2147483900" r:id="rId111"/>
  </p:sldMasterIdLst>
  <p:notesMasterIdLst>
    <p:notesMasterId r:id="rId153"/>
  </p:notesMasterIdLst>
  <p:sldIdLst>
    <p:sldId id="256" r:id="rId112"/>
    <p:sldId id="294" r:id="rId113"/>
    <p:sldId id="257" r:id="rId114"/>
    <p:sldId id="292" r:id="rId115"/>
    <p:sldId id="295" r:id="rId116"/>
    <p:sldId id="296" r:id="rId117"/>
    <p:sldId id="305" r:id="rId118"/>
    <p:sldId id="304" r:id="rId119"/>
    <p:sldId id="298" r:id="rId120"/>
    <p:sldId id="309" r:id="rId121"/>
    <p:sldId id="303" r:id="rId122"/>
    <p:sldId id="306" r:id="rId123"/>
    <p:sldId id="310" r:id="rId124"/>
    <p:sldId id="311" r:id="rId125"/>
    <p:sldId id="299" r:id="rId126"/>
    <p:sldId id="262" r:id="rId127"/>
    <p:sldId id="300" r:id="rId128"/>
    <p:sldId id="264" r:id="rId129"/>
    <p:sldId id="302" r:id="rId130"/>
    <p:sldId id="269" r:id="rId131"/>
    <p:sldId id="273" r:id="rId132"/>
    <p:sldId id="271" r:id="rId133"/>
    <p:sldId id="266" r:id="rId134"/>
    <p:sldId id="291" r:id="rId135"/>
    <p:sldId id="290" r:id="rId136"/>
    <p:sldId id="258" r:id="rId137"/>
    <p:sldId id="259" r:id="rId138"/>
    <p:sldId id="265" r:id="rId139"/>
    <p:sldId id="268" r:id="rId140"/>
    <p:sldId id="293" r:id="rId141"/>
    <p:sldId id="260" r:id="rId142"/>
    <p:sldId id="272" r:id="rId143"/>
    <p:sldId id="274" r:id="rId144"/>
    <p:sldId id="275" r:id="rId145"/>
    <p:sldId id="276" r:id="rId146"/>
    <p:sldId id="277" r:id="rId147"/>
    <p:sldId id="261" r:id="rId148"/>
    <p:sldId id="278" r:id="rId149"/>
    <p:sldId id="279" r:id="rId150"/>
    <p:sldId id="280" r:id="rId151"/>
    <p:sldId id="286" r:id="rId152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93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69" autoAdjust="0"/>
    <p:restoredTop sz="94689" autoAdjust="0"/>
  </p:normalViewPr>
  <p:slideViewPr>
    <p:cSldViewPr snapToGrid="0">
      <p:cViewPr>
        <p:scale>
          <a:sx n="50" d="100"/>
          <a:sy n="50" d="100"/>
        </p:scale>
        <p:origin x="2000" y="14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6.xml"/><Relationship Id="rId21" Type="http://schemas.openxmlformats.org/officeDocument/2006/relationships/slideMaster" Target="slideMasters/slideMaster21.xml"/><Relationship Id="rId42" Type="http://schemas.openxmlformats.org/officeDocument/2006/relationships/slideMaster" Target="slideMasters/slideMaster42.xml"/><Relationship Id="rId63" Type="http://schemas.openxmlformats.org/officeDocument/2006/relationships/slideMaster" Target="slideMasters/slideMaster63.xml"/><Relationship Id="rId84" Type="http://schemas.openxmlformats.org/officeDocument/2006/relationships/slideMaster" Target="slideMasters/slideMaster84.xml"/><Relationship Id="rId138" Type="http://schemas.openxmlformats.org/officeDocument/2006/relationships/slide" Target="slides/slide27.xml"/><Relationship Id="rId107" Type="http://schemas.openxmlformats.org/officeDocument/2006/relationships/slideMaster" Target="slideMasters/slideMaster107.xml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53" Type="http://schemas.openxmlformats.org/officeDocument/2006/relationships/slideMaster" Target="slideMasters/slideMaster53.xml"/><Relationship Id="rId74" Type="http://schemas.openxmlformats.org/officeDocument/2006/relationships/slideMaster" Target="slideMasters/slideMaster74.xml"/><Relationship Id="rId128" Type="http://schemas.openxmlformats.org/officeDocument/2006/relationships/slide" Target="slides/slide17.xml"/><Relationship Id="rId149" Type="http://schemas.openxmlformats.org/officeDocument/2006/relationships/slide" Target="slides/slide38.xml"/><Relationship Id="rId5" Type="http://schemas.openxmlformats.org/officeDocument/2006/relationships/slideMaster" Target="slideMasters/slideMaster5.xml"/><Relationship Id="rId95" Type="http://schemas.openxmlformats.org/officeDocument/2006/relationships/slideMaster" Target="slideMasters/slideMaster95.xml"/><Relationship Id="rId22" Type="http://schemas.openxmlformats.org/officeDocument/2006/relationships/slideMaster" Target="slideMasters/slideMaster22.xml"/><Relationship Id="rId43" Type="http://schemas.openxmlformats.org/officeDocument/2006/relationships/slideMaster" Target="slideMasters/slideMaster43.xml"/><Relationship Id="rId64" Type="http://schemas.openxmlformats.org/officeDocument/2006/relationships/slideMaster" Target="slideMasters/slideMaster64.xml"/><Relationship Id="rId118" Type="http://schemas.openxmlformats.org/officeDocument/2006/relationships/slide" Target="slides/slide7.xml"/><Relationship Id="rId139" Type="http://schemas.openxmlformats.org/officeDocument/2006/relationships/slide" Target="slides/slide28.xml"/><Relationship Id="rId80" Type="http://schemas.openxmlformats.org/officeDocument/2006/relationships/slideMaster" Target="slideMasters/slideMaster80.xml"/><Relationship Id="rId85" Type="http://schemas.openxmlformats.org/officeDocument/2006/relationships/slideMaster" Target="slideMasters/slideMaster85.xml"/><Relationship Id="rId150" Type="http://schemas.openxmlformats.org/officeDocument/2006/relationships/slide" Target="slides/slide39.xml"/><Relationship Id="rId155" Type="http://schemas.openxmlformats.org/officeDocument/2006/relationships/viewProps" Target="viewProps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59" Type="http://schemas.openxmlformats.org/officeDocument/2006/relationships/slideMaster" Target="slideMasters/slideMaster59.xml"/><Relationship Id="rId103" Type="http://schemas.openxmlformats.org/officeDocument/2006/relationships/slideMaster" Target="slideMasters/slideMaster103.xml"/><Relationship Id="rId108" Type="http://schemas.openxmlformats.org/officeDocument/2006/relationships/slideMaster" Target="slideMasters/slideMaster108.xml"/><Relationship Id="rId124" Type="http://schemas.openxmlformats.org/officeDocument/2006/relationships/slide" Target="slides/slide13.xml"/><Relationship Id="rId129" Type="http://schemas.openxmlformats.org/officeDocument/2006/relationships/slide" Target="slides/slide18.xml"/><Relationship Id="rId54" Type="http://schemas.openxmlformats.org/officeDocument/2006/relationships/slideMaster" Target="slideMasters/slideMaster54.xml"/><Relationship Id="rId70" Type="http://schemas.openxmlformats.org/officeDocument/2006/relationships/slideMaster" Target="slideMasters/slideMaster70.xml"/><Relationship Id="rId75" Type="http://schemas.openxmlformats.org/officeDocument/2006/relationships/slideMaster" Target="slideMasters/slideMaster75.xml"/><Relationship Id="rId91" Type="http://schemas.openxmlformats.org/officeDocument/2006/relationships/slideMaster" Target="slideMasters/slideMaster91.xml"/><Relationship Id="rId96" Type="http://schemas.openxmlformats.org/officeDocument/2006/relationships/slideMaster" Target="slideMasters/slideMaster96.xml"/><Relationship Id="rId140" Type="http://schemas.openxmlformats.org/officeDocument/2006/relationships/slide" Target="slides/slide29.xml"/><Relationship Id="rId145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49" Type="http://schemas.openxmlformats.org/officeDocument/2006/relationships/slideMaster" Target="slideMasters/slideMaster49.xml"/><Relationship Id="rId114" Type="http://schemas.openxmlformats.org/officeDocument/2006/relationships/slide" Target="slides/slide3.xml"/><Relationship Id="rId119" Type="http://schemas.openxmlformats.org/officeDocument/2006/relationships/slide" Target="slides/slide8.xml"/><Relationship Id="rId44" Type="http://schemas.openxmlformats.org/officeDocument/2006/relationships/slideMaster" Target="slideMasters/slideMaster44.xml"/><Relationship Id="rId60" Type="http://schemas.openxmlformats.org/officeDocument/2006/relationships/slideMaster" Target="slideMasters/slideMaster60.xml"/><Relationship Id="rId65" Type="http://schemas.openxmlformats.org/officeDocument/2006/relationships/slideMaster" Target="slideMasters/slideMaster65.xml"/><Relationship Id="rId81" Type="http://schemas.openxmlformats.org/officeDocument/2006/relationships/slideMaster" Target="slideMasters/slideMaster81.xml"/><Relationship Id="rId86" Type="http://schemas.openxmlformats.org/officeDocument/2006/relationships/slideMaster" Target="slideMasters/slideMaster86.xml"/><Relationship Id="rId130" Type="http://schemas.openxmlformats.org/officeDocument/2006/relationships/slide" Target="slides/slide19.xml"/><Relationship Id="rId135" Type="http://schemas.openxmlformats.org/officeDocument/2006/relationships/slide" Target="slides/slide24.xml"/><Relationship Id="rId151" Type="http://schemas.openxmlformats.org/officeDocument/2006/relationships/slide" Target="slides/slide40.xml"/><Relationship Id="rId156" Type="http://schemas.openxmlformats.org/officeDocument/2006/relationships/theme" Target="theme/theme1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109" Type="http://schemas.openxmlformats.org/officeDocument/2006/relationships/slideMaster" Target="slideMasters/slideMaster109.xml"/><Relationship Id="rId34" Type="http://schemas.openxmlformats.org/officeDocument/2006/relationships/slideMaster" Target="slideMasters/slideMaster34.xml"/><Relationship Id="rId50" Type="http://schemas.openxmlformats.org/officeDocument/2006/relationships/slideMaster" Target="slideMasters/slideMaster50.xml"/><Relationship Id="rId55" Type="http://schemas.openxmlformats.org/officeDocument/2006/relationships/slideMaster" Target="slideMasters/slideMaster55.xml"/><Relationship Id="rId76" Type="http://schemas.openxmlformats.org/officeDocument/2006/relationships/slideMaster" Target="slideMasters/slideMaster76.xml"/><Relationship Id="rId97" Type="http://schemas.openxmlformats.org/officeDocument/2006/relationships/slideMaster" Target="slideMasters/slideMaster97.xml"/><Relationship Id="rId104" Type="http://schemas.openxmlformats.org/officeDocument/2006/relationships/slideMaster" Target="slideMasters/slideMaster104.xml"/><Relationship Id="rId120" Type="http://schemas.openxmlformats.org/officeDocument/2006/relationships/slide" Target="slides/slide9.xml"/><Relationship Id="rId125" Type="http://schemas.openxmlformats.org/officeDocument/2006/relationships/slide" Target="slides/slide14.xml"/><Relationship Id="rId141" Type="http://schemas.openxmlformats.org/officeDocument/2006/relationships/slide" Target="slides/slide30.xml"/><Relationship Id="rId146" Type="http://schemas.openxmlformats.org/officeDocument/2006/relationships/slide" Target="slides/slide35.xml"/><Relationship Id="rId7" Type="http://schemas.openxmlformats.org/officeDocument/2006/relationships/slideMaster" Target="slideMasters/slideMaster7.xml"/><Relationship Id="rId71" Type="http://schemas.openxmlformats.org/officeDocument/2006/relationships/slideMaster" Target="slideMasters/slideMaster71.xml"/><Relationship Id="rId92" Type="http://schemas.openxmlformats.org/officeDocument/2006/relationships/slideMaster" Target="slideMasters/slideMaster92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Master" Target="slideMasters/slideMaster40.xml"/><Relationship Id="rId45" Type="http://schemas.openxmlformats.org/officeDocument/2006/relationships/slideMaster" Target="slideMasters/slideMaster45.xml"/><Relationship Id="rId66" Type="http://schemas.openxmlformats.org/officeDocument/2006/relationships/slideMaster" Target="slideMasters/slideMaster66.xml"/><Relationship Id="rId87" Type="http://schemas.openxmlformats.org/officeDocument/2006/relationships/slideMaster" Target="slideMasters/slideMaster87.xml"/><Relationship Id="rId110" Type="http://schemas.openxmlformats.org/officeDocument/2006/relationships/slideMaster" Target="slideMasters/slideMaster110.xml"/><Relationship Id="rId115" Type="http://schemas.openxmlformats.org/officeDocument/2006/relationships/slide" Target="slides/slide4.xml"/><Relationship Id="rId131" Type="http://schemas.openxmlformats.org/officeDocument/2006/relationships/slide" Target="slides/slide20.xml"/><Relationship Id="rId136" Type="http://schemas.openxmlformats.org/officeDocument/2006/relationships/slide" Target="slides/slide25.xml"/><Relationship Id="rId157" Type="http://schemas.openxmlformats.org/officeDocument/2006/relationships/tableStyles" Target="tableStyles.xml"/><Relationship Id="rId61" Type="http://schemas.openxmlformats.org/officeDocument/2006/relationships/slideMaster" Target="slideMasters/slideMaster61.xml"/><Relationship Id="rId82" Type="http://schemas.openxmlformats.org/officeDocument/2006/relationships/slideMaster" Target="slideMasters/slideMaster82.xml"/><Relationship Id="rId152" Type="http://schemas.openxmlformats.org/officeDocument/2006/relationships/slide" Target="slides/slide41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56" Type="http://schemas.openxmlformats.org/officeDocument/2006/relationships/slideMaster" Target="slideMasters/slideMaster56.xml"/><Relationship Id="rId77" Type="http://schemas.openxmlformats.org/officeDocument/2006/relationships/slideMaster" Target="slideMasters/slideMaster77.xml"/><Relationship Id="rId100" Type="http://schemas.openxmlformats.org/officeDocument/2006/relationships/slideMaster" Target="slideMasters/slideMaster100.xml"/><Relationship Id="rId105" Type="http://schemas.openxmlformats.org/officeDocument/2006/relationships/slideMaster" Target="slideMasters/slideMaster105.xml"/><Relationship Id="rId126" Type="http://schemas.openxmlformats.org/officeDocument/2006/relationships/slide" Target="slides/slide15.xml"/><Relationship Id="rId147" Type="http://schemas.openxmlformats.org/officeDocument/2006/relationships/slide" Target="slides/slide36.xml"/><Relationship Id="rId8" Type="http://schemas.openxmlformats.org/officeDocument/2006/relationships/slideMaster" Target="slideMasters/slideMaster8.xml"/><Relationship Id="rId51" Type="http://schemas.openxmlformats.org/officeDocument/2006/relationships/slideMaster" Target="slideMasters/slideMaster51.xml"/><Relationship Id="rId72" Type="http://schemas.openxmlformats.org/officeDocument/2006/relationships/slideMaster" Target="slideMasters/slideMaster72.xml"/><Relationship Id="rId93" Type="http://schemas.openxmlformats.org/officeDocument/2006/relationships/slideMaster" Target="slideMasters/slideMaster93.xml"/><Relationship Id="rId98" Type="http://schemas.openxmlformats.org/officeDocument/2006/relationships/slideMaster" Target="slideMasters/slideMaster98.xml"/><Relationship Id="rId121" Type="http://schemas.openxmlformats.org/officeDocument/2006/relationships/slide" Target="slides/slide10.xml"/><Relationship Id="rId142" Type="http://schemas.openxmlformats.org/officeDocument/2006/relationships/slide" Target="slides/slide31.xml"/><Relationship Id="rId3" Type="http://schemas.openxmlformats.org/officeDocument/2006/relationships/slideMaster" Target="slideMasters/slideMaster3.xml"/><Relationship Id="rId25" Type="http://schemas.openxmlformats.org/officeDocument/2006/relationships/slideMaster" Target="slideMasters/slideMaster25.xml"/><Relationship Id="rId46" Type="http://schemas.openxmlformats.org/officeDocument/2006/relationships/slideMaster" Target="slideMasters/slideMaster46.xml"/><Relationship Id="rId67" Type="http://schemas.openxmlformats.org/officeDocument/2006/relationships/slideMaster" Target="slideMasters/slideMaster67.xml"/><Relationship Id="rId116" Type="http://schemas.openxmlformats.org/officeDocument/2006/relationships/slide" Target="slides/slide5.xml"/><Relationship Id="rId137" Type="http://schemas.openxmlformats.org/officeDocument/2006/relationships/slide" Target="slides/slide26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62" Type="http://schemas.openxmlformats.org/officeDocument/2006/relationships/slideMaster" Target="slideMasters/slideMaster62.xml"/><Relationship Id="rId83" Type="http://schemas.openxmlformats.org/officeDocument/2006/relationships/slideMaster" Target="slideMasters/slideMaster83.xml"/><Relationship Id="rId88" Type="http://schemas.openxmlformats.org/officeDocument/2006/relationships/slideMaster" Target="slideMasters/slideMaster88.xml"/><Relationship Id="rId111" Type="http://schemas.openxmlformats.org/officeDocument/2006/relationships/slideMaster" Target="slideMasters/slideMaster111.xml"/><Relationship Id="rId132" Type="http://schemas.openxmlformats.org/officeDocument/2006/relationships/slide" Target="slides/slide21.xml"/><Relationship Id="rId153" Type="http://schemas.openxmlformats.org/officeDocument/2006/relationships/notesMaster" Target="notesMasters/notesMaster1.xml"/><Relationship Id="rId15" Type="http://schemas.openxmlformats.org/officeDocument/2006/relationships/slideMaster" Target="slideMasters/slideMaster15.xml"/><Relationship Id="rId36" Type="http://schemas.openxmlformats.org/officeDocument/2006/relationships/slideMaster" Target="slideMasters/slideMaster36.xml"/><Relationship Id="rId57" Type="http://schemas.openxmlformats.org/officeDocument/2006/relationships/slideMaster" Target="slideMasters/slideMaster57.xml"/><Relationship Id="rId106" Type="http://schemas.openxmlformats.org/officeDocument/2006/relationships/slideMaster" Target="slideMasters/slideMaster106.xml"/><Relationship Id="rId127" Type="http://schemas.openxmlformats.org/officeDocument/2006/relationships/slide" Target="slides/slide16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52" Type="http://schemas.openxmlformats.org/officeDocument/2006/relationships/slideMaster" Target="slideMasters/slideMaster52.xml"/><Relationship Id="rId73" Type="http://schemas.openxmlformats.org/officeDocument/2006/relationships/slideMaster" Target="slideMasters/slideMaster73.xml"/><Relationship Id="rId78" Type="http://schemas.openxmlformats.org/officeDocument/2006/relationships/slideMaster" Target="slideMasters/slideMaster78.xml"/><Relationship Id="rId94" Type="http://schemas.openxmlformats.org/officeDocument/2006/relationships/slideMaster" Target="slideMasters/slideMaster94.xml"/><Relationship Id="rId99" Type="http://schemas.openxmlformats.org/officeDocument/2006/relationships/slideMaster" Target="slideMasters/slideMaster99.xml"/><Relationship Id="rId101" Type="http://schemas.openxmlformats.org/officeDocument/2006/relationships/slideMaster" Target="slideMasters/slideMaster101.xml"/><Relationship Id="rId122" Type="http://schemas.openxmlformats.org/officeDocument/2006/relationships/slide" Target="slides/slide11.xml"/><Relationship Id="rId143" Type="http://schemas.openxmlformats.org/officeDocument/2006/relationships/slide" Target="slides/slide32.xml"/><Relationship Id="rId148" Type="http://schemas.openxmlformats.org/officeDocument/2006/relationships/slide" Target="slides/slide37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Master" Target="slideMasters/slideMaster26.xml"/><Relationship Id="rId47" Type="http://schemas.openxmlformats.org/officeDocument/2006/relationships/slideMaster" Target="slideMasters/slideMaster47.xml"/><Relationship Id="rId68" Type="http://schemas.openxmlformats.org/officeDocument/2006/relationships/slideMaster" Target="slideMasters/slideMaster68.xml"/><Relationship Id="rId89" Type="http://schemas.openxmlformats.org/officeDocument/2006/relationships/slideMaster" Target="slideMasters/slideMaster89.xml"/><Relationship Id="rId112" Type="http://schemas.openxmlformats.org/officeDocument/2006/relationships/slide" Target="slides/slide1.xml"/><Relationship Id="rId133" Type="http://schemas.openxmlformats.org/officeDocument/2006/relationships/slide" Target="slides/slide22.xml"/><Relationship Id="rId154" Type="http://schemas.openxmlformats.org/officeDocument/2006/relationships/presProps" Target="presProps.xml"/><Relationship Id="rId16" Type="http://schemas.openxmlformats.org/officeDocument/2006/relationships/slideMaster" Target="slideMasters/slideMaster16.xml"/><Relationship Id="rId37" Type="http://schemas.openxmlformats.org/officeDocument/2006/relationships/slideMaster" Target="slideMasters/slideMaster37.xml"/><Relationship Id="rId58" Type="http://schemas.openxmlformats.org/officeDocument/2006/relationships/slideMaster" Target="slideMasters/slideMaster58.xml"/><Relationship Id="rId79" Type="http://schemas.openxmlformats.org/officeDocument/2006/relationships/slideMaster" Target="slideMasters/slideMaster79.xml"/><Relationship Id="rId102" Type="http://schemas.openxmlformats.org/officeDocument/2006/relationships/slideMaster" Target="slideMasters/slideMaster102.xml"/><Relationship Id="rId123" Type="http://schemas.openxmlformats.org/officeDocument/2006/relationships/slide" Target="slides/slide12.xml"/><Relationship Id="rId144" Type="http://schemas.openxmlformats.org/officeDocument/2006/relationships/slide" Target="slides/slide33.xml"/><Relationship Id="rId90" Type="http://schemas.openxmlformats.org/officeDocument/2006/relationships/slideMaster" Target="slideMasters/slideMaster90.xml"/><Relationship Id="rId27" Type="http://schemas.openxmlformats.org/officeDocument/2006/relationships/slideMaster" Target="slideMasters/slideMaster27.xml"/><Relationship Id="rId48" Type="http://schemas.openxmlformats.org/officeDocument/2006/relationships/slideMaster" Target="slideMasters/slideMaster48.xml"/><Relationship Id="rId69" Type="http://schemas.openxmlformats.org/officeDocument/2006/relationships/slideMaster" Target="slideMasters/slideMaster69.xml"/><Relationship Id="rId113" Type="http://schemas.openxmlformats.org/officeDocument/2006/relationships/slide" Target="slides/slide2.xml"/><Relationship Id="rId134" Type="http://schemas.openxmlformats.org/officeDocument/2006/relationships/slide" Target="slides/slide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页眉占位符 1">
            <a:extLst>
              <a:ext uri="{FF2B5EF4-FFF2-40B4-BE49-F238E27FC236}">
                <a16:creationId xmlns:a16="http://schemas.microsoft.com/office/drawing/2014/main" id="{361AE190-EBD2-CE4D-A82A-305A6DFA842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4691" name="日期占位符 2">
            <a:extLst>
              <a:ext uri="{FF2B5EF4-FFF2-40B4-BE49-F238E27FC236}">
                <a16:creationId xmlns:a16="http://schemas.microsoft.com/office/drawing/2014/main" id="{837306E1-6D3C-7145-B754-614D76A5101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83652" name="幻灯片图像占位符 3">
            <a:extLst>
              <a:ext uri="{FF2B5EF4-FFF2-40B4-BE49-F238E27FC236}">
                <a16:creationId xmlns:a16="http://schemas.microsoft.com/office/drawing/2014/main" id="{E5E21102-B94D-E348-9569-3A3D0EF88AB6}"/>
              </a:ext>
            </a:extLst>
          </p:cNvPr>
          <p:cNvSpPr>
            <a:spLocks noGrp="1" noChangeArrowheads="1"/>
          </p:cNvSpPr>
          <p:nvPr>
            <p:ph type="sldImg" idx="4294967295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14693" name="备注占位符 4">
            <a:extLst>
              <a:ext uri="{FF2B5EF4-FFF2-40B4-BE49-F238E27FC236}">
                <a16:creationId xmlns:a16="http://schemas.microsoft.com/office/drawing/2014/main" id="{4CF5CE06-4635-664C-A933-38362D02FED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14694" name="页脚占位符 5">
            <a:extLst>
              <a:ext uri="{FF2B5EF4-FFF2-40B4-BE49-F238E27FC236}">
                <a16:creationId xmlns:a16="http://schemas.microsoft.com/office/drawing/2014/main" id="{86843157-E38E-3245-9982-7519153B577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4695" name="灯片编号占位符 6">
            <a:extLst>
              <a:ext uri="{FF2B5EF4-FFF2-40B4-BE49-F238E27FC236}">
                <a16:creationId xmlns:a16="http://schemas.microsoft.com/office/drawing/2014/main" id="{43620DD0-14C5-5940-BC3F-061FC69296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>
              <a:defRPr/>
            </a:pPr>
            <a:fld id="{80F6C25A-9E89-634C-8C08-813E62A74D0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1" name="幻灯片图像占位符 1">
            <a:extLst>
              <a:ext uri="{FF2B5EF4-FFF2-40B4-BE49-F238E27FC236}">
                <a16:creationId xmlns:a16="http://schemas.microsoft.com/office/drawing/2014/main" id="{9D04969B-DE5A-2147-A470-9ED20577E7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22562" name="备注占位符 2">
            <a:extLst>
              <a:ext uri="{FF2B5EF4-FFF2-40B4-BE49-F238E27FC236}">
                <a16:creationId xmlns:a16="http://schemas.microsoft.com/office/drawing/2014/main" id="{DDFA0B96-E149-F24F-B88C-AEFFE4F052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1" lang="zh-CN" altLang="en-US"/>
          </a:p>
        </p:txBody>
      </p:sp>
      <p:sp>
        <p:nvSpPr>
          <p:cNvPr id="322563" name="灯片编号占位符 3">
            <a:extLst>
              <a:ext uri="{FF2B5EF4-FFF2-40B4-BE49-F238E27FC236}">
                <a16:creationId xmlns:a16="http://schemas.microsoft.com/office/drawing/2014/main" id="{BF1FA3E7-7A21-444C-82FA-42B7F89DB3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94CE9885-FD2D-F348-9719-FF33DB2CBFF0}" type="slidenum">
              <a:rPr lang="zh-CN" altLang="en-US"/>
              <a:pPr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10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10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0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0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0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0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0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0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0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0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0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0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8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8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8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8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8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8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8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8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8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8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B1DF6B-C3FE-7B48-97B2-3DDE26A44EE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0EF321-391C-3F40-B7DD-7110607A6EF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7BF01D-2381-F446-8C59-2BE21D3CE8D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37A48E-85C9-4F43-A915-72FE20379B1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076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54EE4F-8DB6-E242-8EB1-F2CD41913C2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2BA09A-216C-CB4D-90B4-8ACA802ABF8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A85688-3414-0848-8C72-763B45CFF99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848CF9-6E20-4D43-9014-CB50FFE9B75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34422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1">
            <a:extLst>
              <a:ext uri="{FF2B5EF4-FFF2-40B4-BE49-F238E27FC236}">
                <a16:creationId xmlns:a16="http://schemas.microsoft.com/office/drawing/2014/main" id="{0649DF1E-0476-0943-82DC-50D616F1C6B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CA2E33-014E-B44B-B125-E31AA87766B6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2">
            <a:extLst>
              <a:ext uri="{FF2B5EF4-FFF2-40B4-BE49-F238E27FC236}">
                <a16:creationId xmlns:a16="http://schemas.microsoft.com/office/drawing/2014/main" id="{74BA6878-8637-504C-95C9-EB94680F0BF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BFE63702-0238-0548-946F-272686673A1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71C77A-ED8C-234C-A499-837FAFF1A4F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277376"/>
      </p:ext>
    </p:extLst>
  </p:cSld>
  <p:clrMapOvr>
    <a:masterClrMapping/>
  </p:clrMapOvr>
  <p:transition spd="slow" advClick="0" advTm="3000"/>
</p:sldLayout>
</file>

<file path=ppt/slideLayouts/slideLayout10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554692103"/>
      </p:ext>
    </p:extLst>
  </p:cSld>
  <p:clrMapOvr>
    <a:masterClrMapping/>
  </p:clrMapOvr>
</p:sldLayout>
</file>

<file path=ppt/slideLayouts/slideLayout10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46298146"/>
      </p:ext>
    </p:extLst>
  </p:cSld>
  <p:clrMapOvr>
    <a:masterClrMapping/>
  </p:clrMapOvr>
</p:sldLayout>
</file>

<file path=ppt/slideLayouts/slideLayout10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27195576"/>
      </p:ext>
    </p:extLst>
  </p:cSld>
  <p:clrMapOvr>
    <a:masterClrMapping/>
  </p:clrMapOvr>
</p:sldLayout>
</file>

<file path=ppt/slideLayouts/slideLayout10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725422339"/>
      </p:ext>
    </p:extLst>
  </p:cSld>
  <p:clrMapOvr>
    <a:masterClrMapping/>
  </p:clrMapOvr>
</p:sldLayout>
</file>

<file path=ppt/slideLayouts/slideLayout10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91898097"/>
      </p:ext>
    </p:extLst>
  </p:cSld>
  <p:clrMapOvr>
    <a:masterClrMapping/>
  </p:clrMapOvr>
</p:sldLayout>
</file>

<file path=ppt/slideLayouts/slideLayout10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0331760"/>
      </p:ext>
    </p:extLst>
  </p:cSld>
  <p:clrMapOvr>
    <a:masterClrMapping/>
  </p:clrMapOvr>
</p:sldLayout>
</file>

<file path=ppt/slideLayouts/slideLayout10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605699105"/>
      </p:ext>
    </p:extLst>
  </p:cSld>
  <p:clrMapOvr>
    <a:masterClrMapping/>
  </p:clrMapOvr>
</p:sldLayout>
</file>

<file path=ppt/slideLayouts/slideLayout10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87040860"/>
      </p:ext>
    </p:extLst>
  </p:cSld>
  <p:clrMapOvr>
    <a:masterClrMapping/>
  </p:clrMapOvr>
</p:sldLayout>
</file>

<file path=ppt/slideLayouts/slideLayout10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2389987"/>
      </p:ext>
    </p:extLst>
  </p:cSld>
  <p:clrMapOvr>
    <a:masterClrMapping/>
  </p:clrMapOvr>
</p:sldLayout>
</file>

<file path=ppt/slideLayouts/slideLayout10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9497388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">
            <a:extLst>
              <a:ext uri="{FF2B5EF4-FFF2-40B4-BE49-F238E27FC236}">
                <a16:creationId xmlns:a16="http://schemas.microsoft.com/office/drawing/2014/main" id="{64046577-29E9-944E-AA43-7FAC6E055B3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27EDBA-54CE-9246-8025-CEF3CEA27DCA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2">
            <a:extLst>
              <a:ext uri="{FF2B5EF4-FFF2-40B4-BE49-F238E27FC236}">
                <a16:creationId xmlns:a16="http://schemas.microsoft.com/office/drawing/2014/main" id="{CDA10358-11AF-A546-AA7C-4BD87E8CC0B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1E884FB7-6A41-DF42-9A79-2534CBAA06C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9D82A5-B750-814B-91AA-260AA937F5B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54304"/>
      </p:ext>
    </p:extLst>
  </p:cSld>
  <p:clrMapOvr>
    <a:masterClrMapping/>
  </p:clrMapOvr>
  <p:transition spd="slow" advClick="0" advTm="3000"/>
</p:sldLayout>
</file>

<file path=ppt/slideLayouts/slideLayout10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13158981"/>
      </p:ext>
    </p:extLst>
  </p:cSld>
  <p:clrMapOvr>
    <a:masterClrMapping/>
  </p:clrMapOvr>
</p:sldLayout>
</file>

<file path=ppt/slideLayouts/slideLayout10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790933012"/>
      </p:ext>
    </p:extLst>
  </p:cSld>
  <p:clrMapOvr>
    <a:masterClrMapping/>
  </p:clrMapOvr>
</p:sldLayout>
</file>

<file path=ppt/slideLayouts/slideLayout10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734549927"/>
      </p:ext>
    </p:extLst>
  </p:cSld>
  <p:clrMapOvr>
    <a:masterClrMapping/>
  </p:clrMapOvr>
</p:sldLayout>
</file>

<file path=ppt/slideLayouts/slideLayout10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905101059"/>
      </p:ext>
    </p:extLst>
  </p:cSld>
  <p:clrMapOvr>
    <a:masterClrMapping/>
  </p:clrMapOvr>
</p:sldLayout>
</file>

<file path=ppt/slideLayouts/slideLayout10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88386882"/>
      </p:ext>
    </p:extLst>
  </p:cSld>
  <p:clrMapOvr>
    <a:masterClrMapping/>
  </p:clrMapOvr>
</p:sldLayout>
</file>

<file path=ppt/slideLayouts/slideLayout10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2842834"/>
      </p:ext>
    </p:extLst>
  </p:cSld>
  <p:clrMapOvr>
    <a:masterClrMapping/>
  </p:clrMapOvr>
</p:sldLayout>
</file>

<file path=ppt/slideLayouts/slideLayout10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83862579"/>
      </p:ext>
    </p:extLst>
  </p:cSld>
  <p:clrMapOvr>
    <a:masterClrMapping/>
  </p:clrMapOvr>
</p:sldLayout>
</file>

<file path=ppt/slideLayouts/slideLayout10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21964056"/>
      </p:ext>
    </p:extLst>
  </p:cSld>
  <p:clrMapOvr>
    <a:masterClrMapping/>
  </p:clrMapOvr>
</p:sldLayout>
</file>

<file path=ppt/slideLayouts/slideLayout10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74163811"/>
      </p:ext>
    </p:extLst>
  </p:cSld>
  <p:clrMapOvr>
    <a:masterClrMapping/>
  </p:clrMapOvr>
</p:sldLayout>
</file>

<file path=ppt/slideLayouts/slideLayout10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87562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1">
            <a:extLst>
              <a:ext uri="{FF2B5EF4-FFF2-40B4-BE49-F238E27FC236}">
                <a16:creationId xmlns:a16="http://schemas.microsoft.com/office/drawing/2014/main" id="{CBA207CB-FCA7-DB4E-A75F-6A9207A294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7CE10E-BD22-E140-8844-305B1532B899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2">
            <a:extLst>
              <a:ext uri="{FF2B5EF4-FFF2-40B4-BE49-F238E27FC236}">
                <a16:creationId xmlns:a16="http://schemas.microsoft.com/office/drawing/2014/main" id="{BB8317A4-E15D-D24C-9462-F0C7FE8190C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263708DC-57F4-4545-80C0-D8639134426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C74B06-D6FB-9048-BB20-FC10D39C0DC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1401172"/>
      </p:ext>
    </p:extLst>
  </p:cSld>
  <p:clrMapOvr>
    <a:masterClrMapping/>
  </p:clrMapOvr>
  <p:transition spd="slow" advClick="0" advTm="3000"/>
</p:sldLayout>
</file>

<file path=ppt/slideLayouts/slideLayout10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60362810"/>
      </p:ext>
    </p:extLst>
  </p:cSld>
  <p:clrMapOvr>
    <a:masterClrMapping/>
  </p:clrMapOvr>
</p:sldLayout>
</file>

<file path=ppt/slideLayouts/slideLayout10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38680613"/>
      </p:ext>
    </p:extLst>
  </p:cSld>
  <p:clrMapOvr>
    <a:masterClrMapping/>
  </p:clrMapOvr>
</p:sldLayout>
</file>

<file path=ppt/slideLayouts/slideLayout10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87458943"/>
      </p:ext>
    </p:extLst>
  </p:cSld>
  <p:clrMapOvr>
    <a:masterClrMapping/>
  </p:clrMapOvr>
</p:sldLayout>
</file>

<file path=ppt/slideLayouts/slideLayout10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80892317"/>
      </p:ext>
    </p:extLst>
  </p:cSld>
  <p:clrMapOvr>
    <a:masterClrMapping/>
  </p:clrMapOvr>
</p:sldLayout>
</file>

<file path=ppt/slideLayouts/slideLayout10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300043318"/>
      </p:ext>
    </p:extLst>
  </p:cSld>
  <p:clrMapOvr>
    <a:masterClrMapping/>
  </p:clrMapOvr>
</p:sldLayout>
</file>

<file path=ppt/slideLayouts/slideLayout10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14170549"/>
      </p:ext>
    </p:extLst>
  </p:cSld>
  <p:clrMapOvr>
    <a:masterClrMapping/>
  </p:clrMapOvr>
</p:sldLayout>
</file>

<file path=ppt/slideLayouts/slideLayout10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71960882"/>
      </p:ext>
    </p:extLst>
  </p:cSld>
  <p:clrMapOvr>
    <a:masterClrMapping/>
  </p:clrMapOvr>
</p:sldLayout>
</file>

<file path=ppt/slideLayouts/slideLayout10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43877332"/>
      </p:ext>
    </p:extLst>
  </p:cSld>
  <p:clrMapOvr>
    <a:masterClrMapping/>
  </p:clrMapOvr>
</p:sldLayout>
</file>

<file path=ppt/slideLayouts/slideLayout10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379739878"/>
      </p:ext>
    </p:extLst>
  </p:cSld>
  <p:clrMapOvr>
    <a:masterClrMapping/>
  </p:clrMapOvr>
</p:sldLayout>
</file>

<file path=ppt/slideLayouts/slideLayout10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7380912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1">
            <a:extLst>
              <a:ext uri="{FF2B5EF4-FFF2-40B4-BE49-F238E27FC236}">
                <a16:creationId xmlns:a16="http://schemas.microsoft.com/office/drawing/2014/main" id="{CD7A09A9-019E-DA41-94FF-331A49A8BC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E49B49-4AEB-D243-B7FC-9E7B084B1AA3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2">
            <a:extLst>
              <a:ext uri="{FF2B5EF4-FFF2-40B4-BE49-F238E27FC236}">
                <a16:creationId xmlns:a16="http://schemas.microsoft.com/office/drawing/2014/main" id="{52953DC7-F40E-F542-9D53-A822E583CDE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8A39F205-59B1-7342-AC22-B87D52944B2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B534E3-2736-9B41-B126-01D76E41B89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795215"/>
      </p:ext>
    </p:extLst>
  </p:cSld>
  <p:clrMapOvr>
    <a:masterClrMapping/>
  </p:clrMapOvr>
  <p:transition spd="slow" advClick="0" advTm="3000"/>
</p:sldLayout>
</file>

<file path=ppt/slideLayouts/slideLayout10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1980662"/>
      </p:ext>
    </p:extLst>
  </p:cSld>
  <p:clrMapOvr>
    <a:masterClrMapping/>
  </p:clrMapOvr>
</p:sldLayout>
</file>

<file path=ppt/slideLayouts/slideLayout10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69533267"/>
      </p:ext>
    </p:extLst>
  </p:cSld>
  <p:clrMapOvr>
    <a:masterClrMapping/>
  </p:clrMapOvr>
</p:sldLayout>
</file>

<file path=ppt/slideLayouts/slideLayout10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96355376"/>
      </p:ext>
    </p:extLst>
  </p:cSld>
  <p:clrMapOvr>
    <a:masterClrMapping/>
  </p:clrMapOvr>
</p:sldLayout>
</file>

<file path=ppt/slideLayouts/slideLayout10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9855899"/>
      </p:ext>
    </p:extLst>
  </p:cSld>
  <p:clrMapOvr>
    <a:masterClrMapping/>
  </p:clrMapOvr>
</p:sldLayout>
</file>

<file path=ppt/slideLayouts/slideLayout10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1557370"/>
      </p:ext>
    </p:extLst>
  </p:cSld>
  <p:clrMapOvr>
    <a:masterClrMapping/>
  </p:clrMapOvr>
</p:sldLayout>
</file>

<file path=ppt/slideLayouts/slideLayout10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792910738"/>
      </p:ext>
    </p:extLst>
  </p:cSld>
  <p:clrMapOvr>
    <a:masterClrMapping/>
  </p:clrMapOvr>
</p:sldLayout>
</file>

<file path=ppt/slideLayouts/slideLayout10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93712550"/>
      </p:ext>
    </p:extLst>
  </p:cSld>
  <p:clrMapOvr>
    <a:masterClrMapping/>
  </p:clrMapOvr>
</p:sldLayout>
</file>

<file path=ppt/slideLayouts/slideLayout10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53622259"/>
      </p:ext>
    </p:extLst>
  </p:cSld>
  <p:clrMapOvr>
    <a:masterClrMapping/>
  </p:clrMapOvr>
</p:sldLayout>
</file>

<file path=ppt/slideLayouts/slideLayout10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762553098"/>
      </p:ext>
    </p:extLst>
  </p:cSld>
  <p:clrMapOvr>
    <a:masterClrMapping/>
  </p:clrMapOvr>
</p:sldLayout>
</file>

<file path=ppt/slideLayouts/slideLayout10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0905629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1">
            <a:extLst>
              <a:ext uri="{FF2B5EF4-FFF2-40B4-BE49-F238E27FC236}">
                <a16:creationId xmlns:a16="http://schemas.microsoft.com/office/drawing/2014/main" id="{67793214-4DE2-2B4D-B20E-7D550F6AF0F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28DDF3-753E-EC4D-AABB-BDC358996281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2">
            <a:extLst>
              <a:ext uri="{FF2B5EF4-FFF2-40B4-BE49-F238E27FC236}">
                <a16:creationId xmlns:a16="http://schemas.microsoft.com/office/drawing/2014/main" id="{9D2CA3C0-22DD-2644-A295-6BB21CDF5BF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3">
            <a:extLst>
              <a:ext uri="{FF2B5EF4-FFF2-40B4-BE49-F238E27FC236}">
                <a16:creationId xmlns:a16="http://schemas.microsoft.com/office/drawing/2014/main" id="{C65109B3-046A-1148-B50B-34AAF2AD34D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E33293-F3F6-7A43-8233-E7E46B1E73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705010"/>
      </p:ext>
    </p:extLst>
  </p:cSld>
  <p:clrMapOvr>
    <a:masterClrMapping/>
  </p:clrMapOvr>
  <p:transition spd="slow" advClick="0" advTm="3000"/>
</p:sldLayout>
</file>

<file path=ppt/slideLayouts/slideLayout10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15368239"/>
      </p:ext>
    </p:extLst>
  </p:cSld>
  <p:clrMapOvr>
    <a:masterClrMapping/>
  </p:clrMapOvr>
</p:sldLayout>
</file>

<file path=ppt/slideLayouts/slideLayout10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957864"/>
      </p:ext>
    </p:extLst>
  </p:cSld>
  <p:clrMapOvr>
    <a:masterClrMapping/>
  </p:clrMapOvr>
</p:sldLayout>
</file>

<file path=ppt/slideLayouts/slideLayout10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80419968"/>
      </p:ext>
    </p:extLst>
  </p:cSld>
  <p:clrMapOvr>
    <a:masterClrMapping/>
  </p:clrMapOvr>
</p:sldLayout>
</file>

<file path=ppt/slideLayouts/slideLayout10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544738"/>
      </p:ext>
    </p:extLst>
  </p:cSld>
  <p:clrMapOvr>
    <a:masterClrMapping/>
  </p:clrMapOvr>
</p:sldLayout>
</file>

<file path=ppt/slideLayouts/slideLayout10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81285571"/>
      </p:ext>
    </p:extLst>
  </p:cSld>
  <p:clrMapOvr>
    <a:masterClrMapping/>
  </p:clrMapOvr>
</p:sldLayout>
</file>

<file path=ppt/slideLayouts/slideLayout10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74099072"/>
      </p:ext>
    </p:extLst>
  </p:cSld>
  <p:clrMapOvr>
    <a:masterClrMapping/>
  </p:clrMapOvr>
</p:sldLayout>
</file>

<file path=ppt/slideLayouts/slideLayout10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676409042"/>
      </p:ext>
    </p:extLst>
  </p:cSld>
  <p:clrMapOvr>
    <a:masterClrMapping/>
  </p:clrMapOvr>
</p:sldLayout>
</file>

<file path=ppt/slideLayouts/slideLayout10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67797918"/>
      </p:ext>
    </p:extLst>
  </p:cSld>
  <p:clrMapOvr>
    <a:masterClrMapping/>
  </p:clrMapOvr>
</p:sldLayout>
</file>

<file path=ppt/slideLayouts/slideLayout10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16308225"/>
      </p:ext>
    </p:extLst>
  </p:cSld>
  <p:clrMapOvr>
    <a:masterClrMapping/>
  </p:clrMapOvr>
</p:sldLayout>
</file>

<file path=ppt/slideLayouts/slideLayout10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7869026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1">
            <a:extLst>
              <a:ext uri="{FF2B5EF4-FFF2-40B4-BE49-F238E27FC236}">
                <a16:creationId xmlns:a16="http://schemas.microsoft.com/office/drawing/2014/main" id="{6F4C2372-DA77-754D-B8D7-1A497F198A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1B2734-DE33-CD4A-A585-71DB9F2AFA0F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2">
            <a:extLst>
              <a:ext uri="{FF2B5EF4-FFF2-40B4-BE49-F238E27FC236}">
                <a16:creationId xmlns:a16="http://schemas.microsoft.com/office/drawing/2014/main" id="{09AE63A9-1820-144B-9F4A-9E705156B93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35ECB292-B44A-1545-8673-4F89F14DF8D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4B6870-C644-A042-8821-CE64CA04E8B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737046"/>
      </p:ext>
    </p:extLst>
  </p:cSld>
  <p:clrMapOvr>
    <a:masterClrMapping/>
  </p:clrMapOvr>
  <p:transition spd="slow" advClick="0" advTm="3000"/>
</p:sldLayout>
</file>

<file path=ppt/slideLayouts/slideLayout10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38008394"/>
      </p:ext>
    </p:extLst>
  </p:cSld>
  <p:clrMapOvr>
    <a:masterClrMapping/>
  </p:clrMapOvr>
</p:sldLayout>
</file>

<file path=ppt/slideLayouts/slideLayout10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92586410"/>
      </p:ext>
    </p:extLst>
  </p:cSld>
  <p:clrMapOvr>
    <a:masterClrMapping/>
  </p:clrMapOvr>
</p:sldLayout>
</file>

<file path=ppt/slideLayouts/slideLayout10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86917"/>
      </p:ext>
    </p:extLst>
  </p:cSld>
  <p:clrMapOvr>
    <a:masterClrMapping/>
  </p:clrMapOvr>
</p:sldLayout>
</file>

<file path=ppt/slideLayouts/slideLayout10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26984777"/>
      </p:ext>
    </p:extLst>
  </p:cSld>
  <p:clrMapOvr>
    <a:masterClrMapping/>
  </p:clrMapOvr>
</p:sldLayout>
</file>

<file path=ppt/slideLayouts/slideLayout10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74189342"/>
      </p:ext>
    </p:extLst>
  </p:cSld>
  <p:clrMapOvr>
    <a:masterClrMapping/>
  </p:clrMapOvr>
</p:sldLayout>
</file>

<file path=ppt/slideLayouts/slideLayout10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82245772"/>
      </p:ext>
    </p:extLst>
  </p:cSld>
  <p:clrMapOvr>
    <a:masterClrMapping/>
  </p:clrMapOvr>
</p:sldLayout>
</file>

<file path=ppt/slideLayouts/slideLayout10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38136139"/>
      </p:ext>
    </p:extLst>
  </p:cSld>
  <p:clrMapOvr>
    <a:masterClrMapping/>
  </p:clrMapOvr>
</p:sldLayout>
</file>

<file path=ppt/slideLayouts/slideLayout10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4048213637"/>
      </p:ext>
    </p:extLst>
  </p:cSld>
  <p:clrMapOvr>
    <a:masterClrMapping/>
  </p:clrMapOvr>
</p:sldLayout>
</file>

<file path=ppt/slideLayouts/slideLayout10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41479776"/>
      </p:ext>
    </p:extLst>
  </p:cSld>
  <p:clrMapOvr>
    <a:masterClrMapping/>
  </p:clrMapOvr>
</p:sldLayout>
</file>

<file path=ppt/slideLayouts/slideLayout10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86765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73F21FD-4763-B04B-AB77-2F31500534D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89570E-46AA-D445-802A-28F4200235B5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97F5CB0-FC7F-3B4B-BD4E-43F464FF35B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143BC5-B25C-464E-98BC-F5341AA6CD3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A9B407-4372-144F-B677-426BEAD798E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743630"/>
      </p:ext>
    </p:extLst>
  </p:cSld>
  <p:clrMapOvr>
    <a:masterClrMapping/>
  </p:clrMapOvr>
  <p:transition spd="slow" advClick="0" advTm="3000"/>
</p:sldLayout>
</file>

<file path=ppt/slideLayouts/slideLayout10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65076771"/>
      </p:ext>
    </p:extLst>
  </p:cSld>
  <p:clrMapOvr>
    <a:masterClrMapping/>
  </p:clrMapOvr>
</p:sldLayout>
</file>

<file path=ppt/slideLayouts/slideLayout10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32628164"/>
      </p:ext>
    </p:extLst>
  </p:cSld>
  <p:clrMapOvr>
    <a:masterClrMapping/>
  </p:clrMapOvr>
</p:sldLayout>
</file>

<file path=ppt/slideLayouts/slideLayout10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93854106"/>
      </p:ext>
    </p:extLst>
  </p:cSld>
  <p:clrMapOvr>
    <a:masterClrMapping/>
  </p:clrMapOvr>
</p:sldLayout>
</file>

<file path=ppt/slideLayouts/slideLayout10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5183602"/>
      </p:ext>
    </p:extLst>
  </p:cSld>
  <p:clrMapOvr>
    <a:masterClrMapping/>
  </p:clrMapOvr>
</p:sldLayout>
</file>

<file path=ppt/slideLayouts/slideLayout10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92519937"/>
      </p:ext>
    </p:extLst>
  </p:cSld>
  <p:clrMapOvr>
    <a:masterClrMapping/>
  </p:clrMapOvr>
</p:sldLayout>
</file>

<file path=ppt/slideLayouts/slideLayout10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3736654"/>
      </p:ext>
    </p:extLst>
  </p:cSld>
  <p:clrMapOvr>
    <a:masterClrMapping/>
  </p:clrMapOvr>
</p:sldLayout>
</file>

<file path=ppt/slideLayouts/slideLayout10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20890967"/>
      </p:ext>
    </p:extLst>
  </p:cSld>
  <p:clrMapOvr>
    <a:masterClrMapping/>
  </p:clrMapOvr>
</p:sldLayout>
</file>

<file path=ppt/slideLayouts/slideLayout10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645620107"/>
      </p:ext>
    </p:extLst>
  </p:cSld>
  <p:clrMapOvr>
    <a:masterClrMapping/>
  </p:clrMapOvr>
</p:sldLayout>
</file>

<file path=ppt/slideLayouts/slideLayout10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889582711"/>
      </p:ext>
    </p:extLst>
  </p:cSld>
  <p:clrMapOvr>
    <a:masterClrMapping/>
  </p:clrMapOvr>
</p:sldLayout>
</file>

<file path=ppt/slideLayouts/slideLayout10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6445114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">
            <a:extLst>
              <a:ext uri="{FF2B5EF4-FFF2-40B4-BE49-F238E27FC236}">
                <a16:creationId xmlns:a16="http://schemas.microsoft.com/office/drawing/2014/main" id="{47EBE0DE-EE3E-9443-9410-8D7CE853168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FB9BA9-3D11-C64D-B84A-DB32D2614244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2">
            <a:extLst>
              <a:ext uri="{FF2B5EF4-FFF2-40B4-BE49-F238E27FC236}">
                <a16:creationId xmlns:a16="http://schemas.microsoft.com/office/drawing/2014/main" id="{40B87A88-2F0D-A149-9E01-13C89D355A3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B1765072-6A51-7A4D-8397-0D84A795536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FCCB87-3301-E54C-A98C-28317691B72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893583"/>
      </p:ext>
    </p:extLst>
  </p:cSld>
  <p:clrMapOvr>
    <a:masterClrMapping/>
  </p:clrMapOvr>
  <p:transition spd="slow" advClick="0" advTm="3000"/>
</p:sldLayout>
</file>

<file path=ppt/slideLayouts/slideLayout10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420703"/>
      </p:ext>
    </p:extLst>
  </p:cSld>
  <p:clrMapOvr>
    <a:masterClrMapping/>
  </p:clrMapOvr>
</p:sldLayout>
</file>

<file path=ppt/slideLayouts/slideLayout10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398220676"/>
      </p:ext>
    </p:extLst>
  </p:cSld>
  <p:clrMapOvr>
    <a:masterClrMapping/>
  </p:clrMapOvr>
</p:sldLayout>
</file>

<file path=ppt/slideLayouts/slideLayout10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666103926"/>
      </p:ext>
    </p:extLst>
  </p:cSld>
  <p:clrMapOvr>
    <a:masterClrMapping/>
  </p:clrMapOvr>
</p:sldLayout>
</file>

<file path=ppt/slideLayouts/slideLayout10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03479349"/>
      </p:ext>
    </p:extLst>
  </p:cSld>
  <p:clrMapOvr>
    <a:masterClrMapping/>
  </p:clrMapOvr>
</p:sldLayout>
</file>

<file path=ppt/slideLayouts/slideLayout10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9076006"/>
      </p:ext>
    </p:extLst>
  </p:cSld>
  <p:clrMapOvr>
    <a:masterClrMapping/>
  </p:clrMapOvr>
</p:sldLayout>
</file>

<file path=ppt/slideLayouts/slideLayout10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9321141"/>
      </p:ext>
    </p:extLst>
  </p:cSld>
  <p:clrMapOvr>
    <a:masterClrMapping/>
  </p:clrMapOvr>
</p:sldLayout>
</file>

<file path=ppt/slideLayouts/slideLayout10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92863980"/>
      </p:ext>
    </p:extLst>
  </p:cSld>
  <p:clrMapOvr>
    <a:masterClrMapping/>
  </p:clrMapOvr>
</p:sldLayout>
</file>

<file path=ppt/slideLayouts/slideLayout10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98302901"/>
      </p:ext>
    </p:extLst>
  </p:cSld>
  <p:clrMapOvr>
    <a:masterClrMapping/>
  </p:clrMapOvr>
</p:sldLayout>
</file>

<file path=ppt/slideLayouts/slideLayout10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45918588"/>
      </p:ext>
    </p:extLst>
  </p:cSld>
  <p:clrMapOvr>
    <a:masterClrMapping/>
  </p:clrMapOvr>
</p:sldLayout>
</file>

<file path=ppt/slideLayouts/slideLayout10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68968483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">
            <a:extLst>
              <a:ext uri="{FF2B5EF4-FFF2-40B4-BE49-F238E27FC236}">
                <a16:creationId xmlns:a16="http://schemas.microsoft.com/office/drawing/2014/main" id="{825D1578-1292-2F48-A8AD-9051D3DE955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CF424A-745E-304D-A6C4-C9391ACCBB67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2">
            <a:extLst>
              <a:ext uri="{FF2B5EF4-FFF2-40B4-BE49-F238E27FC236}">
                <a16:creationId xmlns:a16="http://schemas.microsoft.com/office/drawing/2014/main" id="{974727FB-9BCC-1745-9C50-C13A54F2941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0014C15E-83F2-4F4B-8722-846B1EEF08E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DEBB9E-756A-E548-AC9F-E249878A0C6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737152"/>
      </p:ext>
    </p:extLst>
  </p:cSld>
  <p:clrMapOvr>
    <a:masterClrMapping/>
  </p:clrMapOvr>
  <p:transition spd="slow" advClick="0" advTm="3000"/>
</p:sldLayout>
</file>

<file path=ppt/slideLayouts/slideLayout10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40578341"/>
      </p:ext>
    </p:extLst>
  </p:cSld>
  <p:clrMapOvr>
    <a:masterClrMapping/>
  </p:clrMapOvr>
</p:sldLayout>
</file>

<file path=ppt/slideLayouts/slideLayout10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7097860"/>
      </p:ext>
    </p:extLst>
  </p:cSld>
  <p:clrMapOvr>
    <a:masterClrMapping/>
  </p:clrMapOvr>
</p:sldLayout>
</file>

<file path=ppt/slideLayouts/slideLayout10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82602560"/>
      </p:ext>
    </p:extLst>
  </p:cSld>
  <p:clrMapOvr>
    <a:masterClrMapping/>
  </p:clrMapOvr>
</p:sldLayout>
</file>

<file path=ppt/slideLayouts/slideLayout10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051376887"/>
      </p:ext>
    </p:extLst>
  </p:cSld>
  <p:clrMapOvr>
    <a:masterClrMapping/>
  </p:clrMapOvr>
</p:sldLayout>
</file>

<file path=ppt/slideLayouts/slideLayout10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2927214"/>
      </p:ext>
    </p:extLst>
  </p:cSld>
  <p:clrMapOvr>
    <a:masterClrMapping/>
  </p:clrMapOvr>
</p:sldLayout>
</file>

<file path=ppt/slideLayouts/slideLayout10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7660065"/>
      </p:ext>
    </p:extLst>
  </p:cSld>
  <p:clrMapOvr>
    <a:masterClrMapping/>
  </p:clrMapOvr>
</p:sldLayout>
</file>

<file path=ppt/slideLayouts/slideLayout10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37695932"/>
      </p:ext>
    </p:extLst>
  </p:cSld>
  <p:clrMapOvr>
    <a:masterClrMapping/>
  </p:clrMapOvr>
</p:sldLayout>
</file>

<file path=ppt/slideLayouts/slideLayout10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16091526"/>
      </p:ext>
    </p:extLst>
  </p:cSld>
  <p:clrMapOvr>
    <a:masterClrMapping/>
  </p:clrMapOvr>
</p:sldLayout>
</file>

<file path=ppt/slideLayouts/slideLayout10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72043229"/>
      </p:ext>
    </p:extLst>
  </p:cSld>
  <p:clrMapOvr>
    <a:masterClrMapping/>
  </p:clrMapOvr>
</p:sldLayout>
</file>

<file path=ppt/slideLayouts/slideLayout10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9380467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">
            <a:extLst>
              <a:ext uri="{FF2B5EF4-FFF2-40B4-BE49-F238E27FC236}">
                <a16:creationId xmlns:a16="http://schemas.microsoft.com/office/drawing/2014/main" id="{8E69E238-48A5-F244-B89A-B0D7D2900A0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6EC104-6E68-C548-AEC4-C9393F23BE6F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2">
            <a:extLst>
              <a:ext uri="{FF2B5EF4-FFF2-40B4-BE49-F238E27FC236}">
                <a16:creationId xmlns:a16="http://schemas.microsoft.com/office/drawing/2014/main" id="{44D06E78-63A4-E042-992F-C627C282A41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2BE339CB-B15F-8B40-A6A3-CDD7F433A74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2085D6-66F9-4E4E-B9B9-2E3A7E0945A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708872"/>
      </p:ext>
    </p:extLst>
  </p:cSld>
  <p:clrMapOvr>
    <a:masterClrMapping/>
  </p:clrMapOvr>
  <p:transition spd="slow" advClick="0" advTm="3000"/>
</p:sldLayout>
</file>

<file path=ppt/slideLayouts/slideLayout10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854664334"/>
      </p:ext>
    </p:extLst>
  </p:cSld>
  <p:clrMapOvr>
    <a:masterClrMapping/>
  </p:clrMapOvr>
</p:sldLayout>
</file>

<file path=ppt/slideLayouts/slideLayout10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77462291"/>
      </p:ext>
    </p:extLst>
  </p:cSld>
  <p:clrMapOvr>
    <a:masterClrMapping/>
  </p:clrMapOvr>
</p:sldLayout>
</file>

<file path=ppt/slideLayouts/slideLayout10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19271052"/>
      </p:ext>
    </p:extLst>
  </p:cSld>
  <p:clrMapOvr>
    <a:masterClrMapping/>
  </p:clrMapOvr>
</p:sldLayout>
</file>

<file path=ppt/slideLayouts/slideLayout10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80802486"/>
      </p:ext>
    </p:extLst>
  </p:cSld>
  <p:clrMapOvr>
    <a:masterClrMapping/>
  </p:clrMapOvr>
</p:sldLayout>
</file>

<file path=ppt/slideLayouts/slideLayout10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61926719"/>
      </p:ext>
    </p:extLst>
  </p:cSld>
  <p:clrMapOvr>
    <a:masterClrMapping/>
  </p:clrMapOvr>
</p:sldLayout>
</file>

<file path=ppt/slideLayouts/slideLayout10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58121084"/>
      </p:ext>
    </p:extLst>
  </p:cSld>
  <p:clrMapOvr>
    <a:masterClrMapping/>
  </p:clrMapOvr>
</p:sldLayout>
</file>

<file path=ppt/slideLayouts/slideLayout10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4928325"/>
      </p:ext>
    </p:extLst>
  </p:cSld>
  <p:clrMapOvr>
    <a:masterClrMapping/>
  </p:clrMapOvr>
</p:sldLayout>
</file>

<file path=ppt/slideLayouts/slideLayout10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23816328"/>
      </p:ext>
    </p:extLst>
  </p:cSld>
  <p:clrMapOvr>
    <a:masterClrMapping/>
  </p:clrMapOvr>
</p:sldLayout>
</file>

<file path=ppt/slideLayouts/slideLayout10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80810450"/>
      </p:ext>
    </p:extLst>
  </p:cSld>
  <p:clrMapOvr>
    <a:masterClrMapping/>
  </p:clrMapOvr>
</p:sldLayout>
</file>

<file path=ppt/slideLayouts/slideLayout10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40748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C9639A-CD5B-CE4E-A22D-3EEFCA582FA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B4B193-3BAE-F149-B638-F4925C3CC58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A0E475-4E9F-AF42-9FD7-6682AE3F3B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08099D-0CFA-C246-A0CA-16F1D464612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24847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">
            <a:extLst>
              <a:ext uri="{FF2B5EF4-FFF2-40B4-BE49-F238E27FC236}">
                <a16:creationId xmlns:a16="http://schemas.microsoft.com/office/drawing/2014/main" id="{534E1D6D-4B89-A840-82F2-EA4E2DB537F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DB25AE-0AE2-7240-A6B5-6F60535B8ECA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2">
            <a:extLst>
              <a:ext uri="{FF2B5EF4-FFF2-40B4-BE49-F238E27FC236}">
                <a16:creationId xmlns:a16="http://schemas.microsoft.com/office/drawing/2014/main" id="{BDD3EC57-6CE9-6C4F-8F2B-A83FFAC022A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96D27166-0E18-144F-9551-96EEF2691A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B2E9EA-739B-0748-ADE7-FB1647AB83A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5321621"/>
      </p:ext>
    </p:extLst>
  </p:cSld>
  <p:clrMapOvr>
    <a:masterClrMapping/>
  </p:clrMapOvr>
  <p:transition spd="slow" advClick="0" advTm="3000"/>
</p:sldLayout>
</file>

<file path=ppt/slideLayouts/slideLayout1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50484533"/>
      </p:ext>
    </p:extLst>
  </p:cSld>
  <p:clrMapOvr>
    <a:masterClrMapping/>
  </p:clrMapOvr>
</p:sldLayout>
</file>

<file path=ppt/slideLayouts/slideLayout1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721507022"/>
      </p:ext>
    </p:extLst>
  </p:cSld>
  <p:clrMapOvr>
    <a:masterClrMapping/>
  </p:clrMapOvr>
</p:sldLayout>
</file>

<file path=ppt/slideLayouts/slideLayout1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043024157"/>
      </p:ext>
    </p:extLst>
  </p:cSld>
  <p:clrMapOvr>
    <a:masterClrMapping/>
  </p:clrMapOvr>
</p:sldLayout>
</file>

<file path=ppt/slideLayouts/slideLayout1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57982479"/>
      </p:ext>
    </p:extLst>
  </p:cSld>
  <p:clrMapOvr>
    <a:masterClrMapping/>
  </p:clrMapOvr>
</p:sldLayout>
</file>

<file path=ppt/slideLayouts/slideLayout1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126502691"/>
      </p:ext>
    </p:extLst>
  </p:cSld>
  <p:clrMapOvr>
    <a:masterClrMapping/>
  </p:clrMapOvr>
</p:sldLayout>
</file>

<file path=ppt/slideLayouts/slideLayout1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21033429"/>
      </p:ext>
    </p:extLst>
  </p:cSld>
  <p:clrMapOvr>
    <a:masterClrMapping/>
  </p:clrMapOvr>
</p:sldLayout>
</file>

<file path=ppt/slideLayouts/slideLayout1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73820432"/>
      </p:ext>
    </p:extLst>
  </p:cSld>
  <p:clrMapOvr>
    <a:masterClrMapping/>
  </p:clrMapOvr>
</p:sldLayout>
</file>

<file path=ppt/slideLayouts/slideLayout1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3983006"/>
      </p:ext>
    </p:extLst>
  </p:cSld>
  <p:clrMapOvr>
    <a:masterClrMapping/>
  </p:clrMapOvr>
</p:sldLayout>
</file>

<file path=ppt/slideLayouts/slideLayout1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44050461"/>
      </p:ext>
    </p:extLst>
  </p:cSld>
  <p:clrMapOvr>
    <a:masterClrMapping/>
  </p:clrMapOvr>
</p:sldLayout>
</file>

<file path=ppt/slideLayouts/slideLayout1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5099416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4">
            <a:extLst>
              <a:ext uri="{FF2B5EF4-FFF2-40B4-BE49-F238E27FC236}">
                <a16:creationId xmlns:a16="http://schemas.microsoft.com/office/drawing/2014/main" id="{EC98920F-A58F-4148-B179-2894CF1E16B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8BFC18-4A2B-9C40-9F25-6BA38089E94F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>
            <a:extLst>
              <a:ext uri="{FF2B5EF4-FFF2-40B4-BE49-F238E27FC236}">
                <a16:creationId xmlns:a16="http://schemas.microsoft.com/office/drawing/2014/main" id="{CCD08C2C-CC11-0A4B-BCC8-E2CC18129CF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>
            <a:extLst>
              <a:ext uri="{FF2B5EF4-FFF2-40B4-BE49-F238E27FC236}">
                <a16:creationId xmlns:a16="http://schemas.microsoft.com/office/drawing/2014/main" id="{AA68F35A-C191-4744-8F9C-F738FB429B3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E08003-C2C9-C840-BDA6-E2E562A3509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1648034"/>
      </p:ext>
    </p:extLst>
  </p:cSld>
  <p:clrMapOvr>
    <a:masterClrMapping/>
  </p:clrMapOvr>
  <p:transition spd="slow" advClick="0" advTm="3000"/>
</p:sldLayout>
</file>

<file path=ppt/slideLayouts/slideLayout1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75333591"/>
      </p:ext>
    </p:extLst>
  </p:cSld>
  <p:clrMapOvr>
    <a:masterClrMapping/>
  </p:clrMapOvr>
</p:sldLayout>
</file>

<file path=ppt/slideLayouts/slideLayout1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60567931"/>
      </p:ext>
    </p:extLst>
  </p:cSld>
  <p:clrMapOvr>
    <a:masterClrMapping/>
  </p:clrMapOvr>
</p:sldLayout>
</file>

<file path=ppt/slideLayouts/slideLayout1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605700900"/>
      </p:ext>
    </p:extLst>
  </p:cSld>
  <p:clrMapOvr>
    <a:masterClrMapping/>
  </p:clrMapOvr>
</p:sldLayout>
</file>

<file path=ppt/slideLayouts/slideLayout1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482619748"/>
      </p:ext>
    </p:extLst>
  </p:cSld>
  <p:clrMapOvr>
    <a:masterClrMapping/>
  </p:clrMapOvr>
</p:sldLayout>
</file>

<file path=ppt/slideLayouts/slideLayout11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25624878"/>
      </p:ext>
    </p:extLst>
  </p:cSld>
  <p:clrMapOvr>
    <a:masterClrMapping/>
  </p:clrMapOvr>
</p:sldLayout>
</file>

<file path=ppt/slideLayouts/slideLayout1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31049129"/>
      </p:ext>
    </p:extLst>
  </p:cSld>
  <p:clrMapOvr>
    <a:masterClrMapping/>
  </p:clrMapOvr>
</p:sldLayout>
</file>

<file path=ppt/slideLayouts/slideLayout1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30169036"/>
      </p:ext>
    </p:extLst>
  </p:cSld>
  <p:clrMapOvr>
    <a:masterClrMapping/>
  </p:clrMapOvr>
</p:sldLayout>
</file>

<file path=ppt/slideLayouts/slideLayout1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48249208"/>
      </p:ext>
    </p:extLst>
  </p:cSld>
  <p:clrMapOvr>
    <a:masterClrMapping/>
  </p:clrMapOvr>
</p:sldLayout>
</file>

<file path=ppt/slideLayouts/slideLayout11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2244961"/>
      </p:ext>
    </p:extLst>
  </p:cSld>
  <p:clrMapOvr>
    <a:masterClrMapping/>
  </p:clrMapOvr>
</p:sldLayout>
</file>

<file path=ppt/slideLayouts/slideLayout1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969296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4">
            <a:extLst>
              <a:ext uri="{FF2B5EF4-FFF2-40B4-BE49-F238E27FC236}">
                <a16:creationId xmlns:a16="http://schemas.microsoft.com/office/drawing/2014/main" id="{BED9E6C8-D5A0-8C4D-8DF7-0E954033F32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3C309A-DFF7-8C4F-9519-D7BB3FB1C30A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>
            <a:extLst>
              <a:ext uri="{FF2B5EF4-FFF2-40B4-BE49-F238E27FC236}">
                <a16:creationId xmlns:a16="http://schemas.microsoft.com/office/drawing/2014/main" id="{BC49304E-15BA-144A-9EE7-BC41EA4E56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>
            <a:extLst>
              <a:ext uri="{FF2B5EF4-FFF2-40B4-BE49-F238E27FC236}">
                <a16:creationId xmlns:a16="http://schemas.microsoft.com/office/drawing/2014/main" id="{7762BA5C-DF22-4943-B588-AD042988115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4312FE-EB0A-674C-B8A5-BB9BB04E506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73674"/>
      </p:ext>
    </p:extLst>
  </p:cSld>
  <p:clrMapOvr>
    <a:masterClrMapping/>
  </p:clrMapOvr>
  <p:transition spd="slow" advClick="0" advTm="3000"/>
</p:sldLayout>
</file>

<file path=ppt/slideLayouts/slideLayout11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64974349"/>
      </p:ext>
    </p:extLst>
  </p:cSld>
  <p:clrMapOvr>
    <a:masterClrMapping/>
  </p:clrMapOvr>
</p:sldLayout>
</file>

<file path=ppt/slideLayouts/slideLayout1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76994319"/>
      </p:ext>
    </p:extLst>
  </p:cSld>
  <p:clrMapOvr>
    <a:masterClrMapping/>
  </p:clrMapOvr>
</p:sldLayout>
</file>

<file path=ppt/slideLayouts/slideLayout1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562124022"/>
      </p:ext>
    </p:extLst>
  </p:cSld>
  <p:clrMapOvr>
    <a:masterClrMapping/>
  </p:clrMapOvr>
</p:sldLayout>
</file>

<file path=ppt/slideLayouts/slideLayout1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342868612"/>
      </p:ext>
    </p:extLst>
  </p:cSld>
  <p:clrMapOvr>
    <a:masterClrMapping/>
  </p:clrMapOvr>
</p:sldLayout>
</file>

<file path=ppt/slideLayouts/slideLayout1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79921587"/>
      </p:ext>
    </p:extLst>
  </p:cSld>
  <p:clrMapOvr>
    <a:masterClrMapping/>
  </p:clrMapOvr>
</p:sldLayout>
</file>

<file path=ppt/slideLayouts/slideLayout11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91383872"/>
      </p:ext>
    </p:extLst>
  </p:cSld>
  <p:clrMapOvr>
    <a:masterClrMapping/>
  </p:clrMapOvr>
</p:sldLayout>
</file>

<file path=ppt/slideLayouts/slideLayout1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728720421"/>
      </p:ext>
    </p:extLst>
  </p:cSld>
  <p:clrMapOvr>
    <a:masterClrMapping/>
  </p:clrMapOvr>
</p:sldLayout>
</file>

<file path=ppt/slideLayouts/slideLayout1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41566405"/>
      </p:ext>
    </p:extLst>
  </p:cSld>
  <p:clrMapOvr>
    <a:masterClrMapping/>
  </p:clrMapOvr>
</p:sldLayout>
</file>

<file path=ppt/slideLayouts/slideLayout1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79725751"/>
      </p:ext>
    </p:extLst>
  </p:cSld>
  <p:clrMapOvr>
    <a:masterClrMapping/>
  </p:clrMapOvr>
</p:sldLayout>
</file>

<file path=ppt/slideLayouts/slideLayout11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682609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4">
            <a:extLst>
              <a:ext uri="{FF2B5EF4-FFF2-40B4-BE49-F238E27FC236}">
                <a16:creationId xmlns:a16="http://schemas.microsoft.com/office/drawing/2014/main" id="{7F7A5778-712B-7847-B792-238C082E733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DE8C5-E138-D443-9065-E8C7D219D221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>
            <a:extLst>
              <a:ext uri="{FF2B5EF4-FFF2-40B4-BE49-F238E27FC236}">
                <a16:creationId xmlns:a16="http://schemas.microsoft.com/office/drawing/2014/main" id="{19AECD4E-EFD4-B146-9AB5-3A66C5A57DC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>
            <a:extLst>
              <a:ext uri="{FF2B5EF4-FFF2-40B4-BE49-F238E27FC236}">
                <a16:creationId xmlns:a16="http://schemas.microsoft.com/office/drawing/2014/main" id="{E720A274-2BC1-AA4A-98AD-B0AB75992A0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82017E-DE76-904A-BFBC-4BE80EC2D79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8881594"/>
      </p:ext>
    </p:extLst>
  </p:cSld>
  <p:clrMapOvr>
    <a:masterClrMapping/>
  </p:clrMapOvr>
  <p:transition spd="slow" advClick="0" advTm="3000"/>
</p:sldLayout>
</file>

<file path=ppt/slideLayouts/slideLayout1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98787485"/>
      </p:ext>
    </p:extLst>
  </p:cSld>
  <p:clrMapOvr>
    <a:masterClrMapping/>
  </p:clrMapOvr>
</p:sldLayout>
</file>

<file path=ppt/slideLayouts/slideLayout11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37185574"/>
      </p:ext>
    </p:extLst>
  </p:cSld>
  <p:clrMapOvr>
    <a:masterClrMapping/>
  </p:clrMapOvr>
</p:sldLayout>
</file>

<file path=ppt/slideLayouts/slideLayout1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73666990"/>
      </p:ext>
    </p:extLst>
  </p:cSld>
  <p:clrMapOvr>
    <a:masterClrMapping/>
  </p:clrMapOvr>
</p:sldLayout>
</file>

<file path=ppt/slideLayouts/slideLayout1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772136436"/>
      </p:ext>
    </p:extLst>
  </p:cSld>
  <p:clrMapOvr>
    <a:masterClrMapping/>
  </p:clrMapOvr>
</p:sldLayout>
</file>

<file path=ppt/slideLayouts/slideLayout1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855816219"/>
      </p:ext>
    </p:extLst>
  </p:cSld>
  <p:clrMapOvr>
    <a:masterClrMapping/>
  </p:clrMapOvr>
</p:sldLayout>
</file>

<file path=ppt/slideLayouts/slideLayout1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05315190"/>
      </p:ext>
    </p:extLst>
  </p:cSld>
  <p:clrMapOvr>
    <a:masterClrMapping/>
  </p:clrMapOvr>
</p:sldLayout>
</file>

<file path=ppt/slideLayouts/slideLayout1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29355133"/>
      </p:ext>
    </p:extLst>
  </p:cSld>
  <p:clrMapOvr>
    <a:masterClrMapping/>
  </p:clrMapOvr>
</p:sldLayout>
</file>

<file path=ppt/slideLayouts/slideLayout1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09947257"/>
      </p:ext>
    </p:extLst>
  </p:cSld>
  <p:clrMapOvr>
    <a:masterClrMapping/>
  </p:clrMapOvr>
</p:sldLayout>
</file>

<file path=ppt/slideLayouts/slideLayout1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57208273"/>
      </p:ext>
    </p:extLst>
  </p:cSld>
  <p:clrMapOvr>
    <a:masterClrMapping/>
  </p:clrMapOvr>
</p:sldLayout>
</file>

<file path=ppt/slideLayouts/slideLayout1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4820963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98D728-31D4-8B40-A58C-EFB36F8E09D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13503-88AE-9C47-96F3-839BBB893354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2A87C7F-74AB-D24E-AAFF-6EE01AF987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FB0FF24-F61A-1944-ADD1-4AB0C5CBD74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AD8ADB-74C9-2E4F-879C-F7C2604AA06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422582"/>
      </p:ext>
    </p:extLst>
  </p:cSld>
  <p:clrMapOvr>
    <a:masterClrMapping/>
  </p:clrMapOvr>
  <p:transition spd="slow" advClick="0" advTm="3000"/>
</p:sldLayout>
</file>

<file path=ppt/slideLayouts/slideLayout1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4952224"/>
      </p:ext>
    </p:extLst>
  </p:cSld>
  <p:clrMapOvr>
    <a:masterClrMapping/>
  </p:clrMapOvr>
</p:sldLayout>
</file>

<file path=ppt/slideLayouts/slideLayout1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50179020"/>
      </p:ext>
    </p:extLst>
  </p:cSld>
  <p:clrMapOvr>
    <a:masterClrMapping/>
  </p:clrMapOvr>
</p:sldLayout>
</file>

<file path=ppt/slideLayouts/slideLayout1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89547101"/>
      </p:ext>
    </p:extLst>
  </p:cSld>
  <p:clrMapOvr>
    <a:masterClrMapping/>
  </p:clrMapOvr>
</p:sldLayout>
</file>

<file path=ppt/slideLayouts/slideLayout1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789511509"/>
      </p:ext>
    </p:extLst>
  </p:cSld>
  <p:clrMapOvr>
    <a:masterClrMapping/>
  </p:clrMapOvr>
</p:sldLayout>
</file>

<file path=ppt/slideLayouts/slideLayout1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724193816"/>
      </p:ext>
    </p:extLst>
  </p:cSld>
  <p:clrMapOvr>
    <a:masterClrMapping/>
  </p:clrMapOvr>
</p:sldLayout>
</file>

<file path=ppt/slideLayouts/slideLayout1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237828311"/>
      </p:ext>
    </p:extLst>
  </p:cSld>
  <p:clrMapOvr>
    <a:masterClrMapping/>
  </p:clrMapOvr>
</p:sldLayout>
</file>

<file path=ppt/slideLayouts/slideLayout1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41194206"/>
      </p:ext>
    </p:extLst>
  </p:cSld>
  <p:clrMapOvr>
    <a:masterClrMapping/>
  </p:clrMapOvr>
</p:sldLayout>
</file>

<file path=ppt/slideLayouts/slideLayout1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89635191"/>
      </p:ext>
    </p:extLst>
  </p:cSld>
  <p:clrMapOvr>
    <a:masterClrMapping/>
  </p:clrMapOvr>
</p:sldLayout>
</file>

<file path=ppt/slideLayouts/slideLayout1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23603223"/>
      </p:ext>
    </p:extLst>
  </p:cSld>
  <p:clrMapOvr>
    <a:masterClrMapping/>
  </p:clrMapOvr>
</p:sldLayout>
</file>

<file path=ppt/slideLayouts/slideLayout1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74262380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4">
            <a:extLst>
              <a:ext uri="{FF2B5EF4-FFF2-40B4-BE49-F238E27FC236}">
                <a16:creationId xmlns:a16="http://schemas.microsoft.com/office/drawing/2014/main" id="{6086140A-F719-F44A-A6BC-E9F5358D33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A9BDC4-6C3D-0041-AE0A-D396374EA2D4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5">
            <a:extLst>
              <a:ext uri="{FF2B5EF4-FFF2-40B4-BE49-F238E27FC236}">
                <a16:creationId xmlns:a16="http://schemas.microsoft.com/office/drawing/2014/main" id="{31DEF6C3-AD70-8942-A375-994296DA1DB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>
            <a:extLst>
              <a:ext uri="{FF2B5EF4-FFF2-40B4-BE49-F238E27FC236}">
                <a16:creationId xmlns:a16="http://schemas.microsoft.com/office/drawing/2014/main" id="{C0156300-9023-8C41-A4C6-9E25DE7190D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C52D1D-3B3B-0047-B632-53E0502D642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238467"/>
      </p:ext>
    </p:extLst>
  </p:cSld>
  <p:clrMapOvr>
    <a:masterClrMapping/>
  </p:clrMapOvr>
  <p:transition spd="slow" advClick="0" advTm="3000"/>
</p:sldLayout>
</file>

<file path=ppt/slideLayouts/slideLayout1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8982512"/>
      </p:ext>
    </p:extLst>
  </p:cSld>
  <p:clrMapOvr>
    <a:masterClrMapping/>
  </p:clrMapOvr>
</p:sldLayout>
</file>

<file path=ppt/slideLayouts/slideLayout1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5938094"/>
      </p:ext>
    </p:extLst>
  </p:cSld>
  <p:clrMapOvr>
    <a:masterClrMapping/>
  </p:clrMapOvr>
</p:sldLayout>
</file>

<file path=ppt/slideLayouts/slideLayout1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05816452"/>
      </p:ext>
    </p:extLst>
  </p:cSld>
  <p:clrMapOvr>
    <a:masterClrMapping/>
  </p:clrMapOvr>
</p:sldLayout>
</file>

<file path=ppt/slideLayouts/slideLayout11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88060082"/>
      </p:ext>
    </p:extLst>
  </p:cSld>
  <p:clrMapOvr>
    <a:masterClrMapping/>
  </p:clrMapOvr>
</p:sldLayout>
</file>

<file path=ppt/slideLayouts/slideLayout1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89141350"/>
      </p:ext>
    </p:extLst>
  </p:cSld>
  <p:clrMapOvr>
    <a:masterClrMapping/>
  </p:clrMapOvr>
</p:sldLayout>
</file>

<file path=ppt/slideLayouts/slideLayout1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0888871"/>
      </p:ext>
    </p:extLst>
  </p:cSld>
  <p:clrMapOvr>
    <a:masterClrMapping/>
  </p:clrMapOvr>
</p:sldLayout>
</file>

<file path=ppt/slideLayouts/slideLayout1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48240800"/>
      </p:ext>
    </p:extLst>
  </p:cSld>
  <p:clrMapOvr>
    <a:masterClrMapping/>
  </p:clrMapOvr>
</p:sldLayout>
</file>

<file path=ppt/slideLayouts/slideLayout1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29239293"/>
      </p:ext>
    </p:extLst>
  </p:cSld>
  <p:clrMapOvr>
    <a:masterClrMapping/>
  </p:clrMapOvr>
</p:sldLayout>
</file>

<file path=ppt/slideLayouts/slideLayout11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63892812"/>
      </p:ext>
    </p:extLst>
  </p:cSld>
  <p:clrMapOvr>
    <a:masterClrMapping/>
  </p:clrMapOvr>
</p:sldLayout>
</file>

<file path=ppt/slideLayouts/slideLayout1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0811752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4">
            <a:extLst>
              <a:ext uri="{FF2B5EF4-FFF2-40B4-BE49-F238E27FC236}">
                <a16:creationId xmlns:a16="http://schemas.microsoft.com/office/drawing/2014/main" id="{CDD2F2C5-7CCC-5144-B5F1-60B2BA29FB7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85E19B-3051-AB41-B06B-FADDFA52EDFC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5">
            <a:extLst>
              <a:ext uri="{FF2B5EF4-FFF2-40B4-BE49-F238E27FC236}">
                <a16:creationId xmlns:a16="http://schemas.microsoft.com/office/drawing/2014/main" id="{E191FD8A-719D-7249-9BDC-4914A1C3C9A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>
            <a:extLst>
              <a:ext uri="{FF2B5EF4-FFF2-40B4-BE49-F238E27FC236}">
                <a16:creationId xmlns:a16="http://schemas.microsoft.com/office/drawing/2014/main" id="{97D8AD8E-33BC-174B-8A64-03A86B9A2D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EA9E36-0351-3843-8BB2-BB827A12B82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428730"/>
      </p:ext>
    </p:extLst>
  </p:cSld>
  <p:clrMapOvr>
    <a:masterClrMapping/>
  </p:clrMapOvr>
  <p:transition spd="slow" advClick="0" advTm="3000"/>
</p:sldLayout>
</file>

<file path=ppt/slideLayouts/slideLayout1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72101213"/>
      </p:ext>
    </p:extLst>
  </p:cSld>
  <p:clrMapOvr>
    <a:masterClrMapping/>
  </p:clrMapOvr>
</p:sldLayout>
</file>

<file path=ppt/slideLayouts/slideLayout1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91896974"/>
      </p:ext>
    </p:extLst>
  </p:cSld>
  <p:clrMapOvr>
    <a:masterClrMapping/>
  </p:clrMapOvr>
</p:sldLayout>
</file>

<file path=ppt/slideLayouts/slideLayout11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7531322"/>
      </p:ext>
    </p:extLst>
  </p:cSld>
  <p:clrMapOvr>
    <a:masterClrMapping/>
  </p:clrMapOvr>
</p:sldLayout>
</file>

<file path=ppt/slideLayouts/slideLayout1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3485427"/>
      </p:ext>
    </p:extLst>
  </p:cSld>
  <p:clrMapOvr>
    <a:masterClrMapping/>
  </p:clrMapOvr>
</p:sldLayout>
</file>

<file path=ppt/slideLayouts/slideLayout11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76629424"/>
      </p:ext>
    </p:extLst>
  </p:cSld>
  <p:clrMapOvr>
    <a:masterClrMapping/>
  </p:clrMapOvr>
</p:sldLayout>
</file>

<file path=ppt/slideLayouts/slideLayout1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311400091"/>
      </p:ext>
    </p:extLst>
  </p:cSld>
  <p:clrMapOvr>
    <a:masterClrMapping/>
  </p:clrMapOvr>
</p:sldLayout>
</file>

<file path=ppt/slideLayouts/slideLayout1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09158647"/>
      </p:ext>
    </p:extLst>
  </p:cSld>
  <p:clrMapOvr>
    <a:masterClrMapping/>
  </p:clrMapOvr>
</p:sldLayout>
</file>

<file path=ppt/slideLayouts/slideLayout1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526686847"/>
      </p:ext>
    </p:extLst>
  </p:cSld>
  <p:clrMapOvr>
    <a:masterClrMapping/>
  </p:clrMapOvr>
</p:sldLayout>
</file>

<file path=ppt/slideLayouts/slideLayout1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44809111"/>
      </p:ext>
    </p:extLst>
  </p:cSld>
  <p:clrMapOvr>
    <a:masterClrMapping/>
  </p:clrMapOvr>
</p:sldLayout>
</file>

<file path=ppt/slideLayouts/slideLayout11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6098048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>
            <a:extLst>
              <a:ext uri="{FF2B5EF4-FFF2-40B4-BE49-F238E27FC236}">
                <a16:creationId xmlns:a16="http://schemas.microsoft.com/office/drawing/2014/main" id="{D622591C-163B-BF4D-8A4E-9AB583D908D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006EE2-EB59-A44A-B01B-E5E3746C933A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5">
            <a:extLst>
              <a:ext uri="{FF2B5EF4-FFF2-40B4-BE49-F238E27FC236}">
                <a16:creationId xmlns:a16="http://schemas.microsoft.com/office/drawing/2014/main" id="{5B48549F-F684-0B4A-B865-A2DCE11C82C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>
            <a:extLst>
              <a:ext uri="{FF2B5EF4-FFF2-40B4-BE49-F238E27FC236}">
                <a16:creationId xmlns:a16="http://schemas.microsoft.com/office/drawing/2014/main" id="{B6D8389F-1BA1-F748-8687-1B582EF4FEE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45540D-6508-9D4E-AEEF-9B14E91464D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3563032"/>
      </p:ext>
    </p:extLst>
  </p:cSld>
  <p:clrMapOvr>
    <a:masterClrMapping/>
  </p:clrMapOvr>
  <p:transition spd="slow" advClick="0" advTm="3000"/>
</p:sldLayout>
</file>

<file path=ppt/slideLayouts/slideLayout1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438035053"/>
      </p:ext>
    </p:extLst>
  </p:cSld>
  <p:clrMapOvr>
    <a:masterClrMapping/>
  </p:clrMapOvr>
</p:sldLayout>
</file>

<file path=ppt/slideLayouts/slideLayout1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82679099"/>
      </p:ext>
    </p:extLst>
  </p:cSld>
  <p:clrMapOvr>
    <a:masterClrMapping/>
  </p:clrMapOvr>
</p:sldLayout>
</file>

<file path=ppt/slideLayouts/slideLayout1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25895881"/>
      </p:ext>
    </p:extLst>
  </p:cSld>
  <p:clrMapOvr>
    <a:masterClrMapping/>
  </p:clrMapOvr>
</p:sldLayout>
</file>

<file path=ppt/slideLayouts/slideLayout11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9390841"/>
      </p:ext>
    </p:extLst>
  </p:cSld>
  <p:clrMapOvr>
    <a:masterClrMapping/>
  </p:clrMapOvr>
</p:sldLayout>
</file>

<file path=ppt/slideLayouts/slideLayout1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50325953"/>
      </p:ext>
    </p:extLst>
  </p:cSld>
  <p:clrMapOvr>
    <a:masterClrMapping/>
  </p:clrMapOvr>
</p:sldLayout>
</file>

<file path=ppt/slideLayouts/slideLayout11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68118330"/>
      </p:ext>
    </p:extLst>
  </p:cSld>
  <p:clrMapOvr>
    <a:masterClrMapping/>
  </p:clrMapOvr>
</p:sldLayout>
</file>

<file path=ppt/slideLayouts/slideLayout1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46106074"/>
      </p:ext>
    </p:extLst>
  </p:cSld>
  <p:clrMapOvr>
    <a:masterClrMapping/>
  </p:clrMapOvr>
</p:sldLayout>
</file>

<file path=ppt/slideLayouts/slideLayout1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773621616"/>
      </p:ext>
    </p:extLst>
  </p:cSld>
  <p:clrMapOvr>
    <a:masterClrMapping/>
  </p:clrMapOvr>
</p:sldLayout>
</file>

<file path=ppt/slideLayouts/slideLayout11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915200430"/>
      </p:ext>
    </p:extLst>
  </p:cSld>
  <p:clrMapOvr>
    <a:masterClrMapping/>
  </p:clrMapOvr>
</p:sldLayout>
</file>

<file path=ppt/slideLayouts/slideLayout1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17807578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F18B8F5-42BE-204B-94AF-23C5D593D12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78EF8C-BD83-B540-8468-E8E7BABCBF7B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72EA98-DA24-3949-8212-A768FA43BD4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DF796E-B0EF-3242-ACEA-04D8B56084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F2016D-594C-B04A-AE3E-EA60B7065F2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543679"/>
      </p:ext>
    </p:extLst>
  </p:cSld>
  <p:clrMapOvr>
    <a:masterClrMapping/>
  </p:clrMapOvr>
  <p:transition spd="slow" advClick="0" advTm="3000"/>
</p:sldLayout>
</file>

<file path=ppt/slideLayouts/slideLayout11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47131670"/>
      </p:ext>
    </p:extLst>
  </p:cSld>
  <p:clrMapOvr>
    <a:masterClrMapping/>
  </p:clrMapOvr>
</p:sldLayout>
</file>

<file path=ppt/slideLayouts/slideLayout1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575583482"/>
      </p:ext>
    </p:extLst>
  </p:cSld>
  <p:clrMapOvr>
    <a:masterClrMapping/>
  </p:clrMapOvr>
</p:sldLayout>
</file>

<file path=ppt/slideLayouts/slideLayout1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74193310"/>
      </p:ext>
    </p:extLst>
  </p:cSld>
  <p:clrMapOvr>
    <a:masterClrMapping/>
  </p:clrMapOvr>
</p:sldLayout>
</file>

<file path=ppt/slideLayouts/slideLayout1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11599425"/>
      </p:ext>
    </p:extLst>
  </p:cSld>
  <p:clrMapOvr>
    <a:masterClrMapping/>
  </p:clrMapOvr>
</p:sldLayout>
</file>

<file path=ppt/slideLayouts/slideLayout11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7104021"/>
      </p:ext>
    </p:extLst>
  </p:cSld>
  <p:clrMapOvr>
    <a:masterClrMapping/>
  </p:clrMapOvr>
</p:sldLayout>
</file>

<file path=ppt/slideLayouts/slideLayout11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69480518"/>
      </p:ext>
    </p:extLst>
  </p:cSld>
  <p:clrMapOvr>
    <a:masterClrMapping/>
  </p:clrMapOvr>
</p:sldLayout>
</file>

<file path=ppt/slideLayouts/slideLayout11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36512770"/>
      </p:ext>
    </p:extLst>
  </p:cSld>
  <p:clrMapOvr>
    <a:masterClrMapping/>
  </p:clrMapOvr>
</p:sldLayout>
</file>

<file path=ppt/slideLayouts/slideLayout1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59585508"/>
      </p:ext>
    </p:extLst>
  </p:cSld>
  <p:clrMapOvr>
    <a:masterClrMapping/>
  </p:clrMapOvr>
</p:sldLayout>
</file>

<file path=ppt/slideLayouts/slideLayout1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74250222"/>
      </p:ext>
    </p:extLst>
  </p:cSld>
  <p:clrMapOvr>
    <a:masterClrMapping/>
  </p:clrMapOvr>
</p:sldLayout>
</file>

<file path=ppt/slideLayouts/slideLayout11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18182148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AC1AAAD-2128-5845-B288-3CBB7B064BC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7E4A33-A1DD-3440-B503-2C0116E72FF6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162F740-06F0-6B40-8B02-5DBEC5BACB4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86D1976-D417-0F4F-ABA2-8ED8BC8DBB3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E77629-C678-7149-B523-2F35D680D4D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1299201"/>
      </p:ext>
    </p:extLst>
  </p:cSld>
  <p:clrMapOvr>
    <a:masterClrMapping/>
  </p:clrMapOvr>
  <p:transition spd="slow" advClick="0" advTm="3000"/>
</p:sldLayout>
</file>

<file path=ppt/slideLayouts/slideLayout1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89139335"/>
      </p:ext>
    </p:extLst>
  </p:cSld>
  <p:clrMapOvr>
    <a:masterClrMapping/>
  </p:clrMapOvr>
</p:sldLayout>
</file>

<file path=ppt/slideLayouts/slideLayout11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98769315"/>
      </p:ext>
    </p:extLst>
  </p:cSld>
  <p:clrMapOvr>
    <a:masterClrMapping/>
  </p:clrMapOvr>
</p:sldLayout>
</file>

<file path=ppt/slideLayouts/slideLayout1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00530572"/>
      </p:ext>
    </p:extLst>
  </p:cSld>
  <p:clrMapOvr>
    <a:masterClrMapping/>
  </p:clrMapOvr>
</p:sldLayout>
</file>

<file path=ppt/slideLayouts/slideLayout1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697694468"/>
      </p:ext>
    </p:extLst>
  </p:cSld>
  <p:clrMapOvr>
    <a:masterClrMapping/>
  </p:clrMapOvr>
</p:sldLayout>
</file>

<file path=ppt/slideLayouts/slideLayout1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40126173"/>
      </p:ext>
    </p:extLst>
  </p:cSld>
  <p:clrMapOvr>
    <a:masterClrMapping/>
  </p:clrMapOvr>
</p:sldLayout>
</file>

<file path=ppt/slideLayouts/slideLayout11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9334275"/>
      </p:ext>
    </p:extLst>
  </p:cSld>
  <p:clrMapOvr>
    <a:masterClrMapping/>
  </p:clrMapOvr>
</p:sldLayout>
</file>

<file path=ppt/slideLayouts/slideLayout11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70225551"/>
      </p:ext>
    </p:extLst>
  </p:cSld>
  <p:clrMapOvr>
    <a:masterClrMapping/>
  </p:clrMapOvr>
</p:sldLayout>
</file>

<file path=ppt/slideLayouts/slideLayout11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78324779"/>
      </p:ext>
    </p:extLst>
  </p:cSld>
  <p:clrMapOvr>
    <a:masterClrMapping/>
  </p:clrMapOvr>
</p:sldLayout>
</file>

<file path=ppt/slideLayouts/slideLayout1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94827433"/>
      </p:ext>
    </p:extLst>
  </p:cSld>
  <p:clrMapOvr>
    <a:masterClrMapping/>
  </p:clrMapOvr>
</p:sldLayout>
</file>

<file path=ppt/slideLayouts/slideLayout11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694234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8B2600-B778-124C-BAEF-B752A566B80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204444-7EE5-044A-A6FA-AD6CE3868E8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A59A17-2A8E-2C49-9CED-77B96A239A1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2ADBD3-C123-9641-AFD0-D0CE588CC4B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16146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4">
            <a:extLst>
              <a:ext uri="{FF2B5EF4-FFF2-40B4-BE49-F238E27FC236}">
                <a16:creationId xmlns:a16="http://schemas.microsoft.com/office/drawing/2014/main" id="{F9C506FC-90BC-1F47-B051-80A4330DEE5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3828F6-13CA-BE44-AE3A-7BE251A6DE35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>
            <a:extLst>
              <a:ext uri="{FF2B5EF4-FFF2-40B4-BE49-F238E27FC236}">
                <a16:creationId xmlns:a16="http://schemas.microsoft.com/office/drawing/2014/main" id="{5E429493-9F35-9540-878E-CAEF385B470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>
            <a:extLst>
              <a:ext uri="{FF2B5EF4-FFF2-40B4-BE49-F238E27FC236}">
                <a16:creationId xmlns:a16="http://schemas.microsoft.com/office/drawing/2014/main" id="{652199D2-41BF-9E4F-A7A0-78F66B91EA3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5CB91-BC77-164D-BC37-FE46F025C86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039220"/>
      </p:ext>
    </p:extLst>
  </p:cSld>
  <p:clrMapOvr>
    <a:masterClrMapping/>
  </p:clrMapOvr>
  <p:transition spd="slow" advClick="0" advTm="3000"/>
</p:sldLayout>
</file>

<file path=ppt/slideLayouts/slideLayout12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308308695"/>
      </p:ext>
    </p:extLst>
  </p:cSld>
  <p:clrMapOvr>
    <a:masterClrMapping/>
  </p:clrMapOvr>
</p:sldLayout>
</file>

<file path=ppt/slideLayouts/slideLayout12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60626474"/>
      </p:ext>
    </p:extLst>
  </p:cSld>
  <p:clrMapOvr>
    <a:masterClrMapping/>
  </p:clrMapOvr>
</p:sldLayout>
</file>

<file path=ppt/slideLayouts/slideLayout12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87455075"/>
      </p:ext>
    </p:extLst>
  </p:cSld>
  <p:clrMapOvr>
    <a:masterClrMapping/>
  </p:clrMapOvr>
</p:sldLayout>
</file>

<file path=ppt/slideLayouts/slideLayout1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54713146"/>
      </p:ext>
    </p:extLst>
  </p:cSld>
  <p:clrMapOvr>
    <a:masterClrMapping/>
  </p:clrMapOvr>
</p:sldLayout>
</file>

<file path=ppt/slideLayouts/slideLayout12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96501068"/>
      </p:ext>
    </p:extLst>
  </p:cSld>
  <p:clrMapOvr>
    <a:masterClrMapping/>
  </p:clrMapOvr>
</p:sldLayout>
</file>

<file path=ppt/slideLayouts/slideLayout12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48286366"/>
      </p:ext>
    </p:extLst>
  </p:cSld>
  <p:clrMapOvr>
    <a:masterClrMapping/>
  </p:clrMapOvr>
</p:sldLayout>
</file>

<file path=ppt/slideLayouts/slideLayout12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4572076"/>
      </p:ext>
    </p:extLst>
  </p:cSld>
  <p:clrMapOvr>
    <a:masterClrMapping/>
  </p:clrMapOvr>
</p:sldLayout>
</file>

<file path=ppt/slideLayouts/slideLayout12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82469879"/>
      </p:ext>
    </p:extLst>
  </p:cSld>
  <p:clrMapOvr>
    <a:masterClrMapping/>
  </p:clrMapOvr>
</p:sldLayout>
</file>

<file path=ppt/slideLayouts/slideLayout12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58236234"/>
      </p:ext>
    </p:extLst>
  </p:cSld>
  <p:clrMapOvr>
    <a:masterClrMapping/>
  </p:clrMapOvr>
</p:sldLayout>
</file>

<file path=ppt/slideLayouts/slideLayout1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8890018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4">
            <a:extLst>
              <a:ext uri="{FF2B5EF4-FFF2-40B4-BE49-F238E27FC236}">
                <a16:creationId xmlns:a16="http://schemas.microsoft.com/office/drawing/2014/main" id="{F631A83D-122D-E74E-A22C-DAD22000A3C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D4EAA4-1673-5544-A5F6-F1BA0A79B387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>
            <a:extLst>
              <a:ext uri="{FF2B5EF4-FFF2-40B4-BE49-F238E27FC236}">
                <a16:creationId xmlns:a16="http://schemas.microsoft.com/office/drawing/2014/main" id="{C720A88A-CACE-F44F-866B-1CB6017EEC5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>
            <a:extLst>
              <a:ext uri="{FF2B5EF4-FFF2-40B4-BE49-F238E27FC236}">
                <a16:creationId xmlns:a16="http://schemas.microsoft.com/office/drawing/2014/main" id="{94867DC4-F4A3-1F42-8122-4234EB769B4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0C9327-13CF-4B4C-B7E6-A0E10C9FA9C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342069"/>
      </p:ext>
    </p:extLst>
  </p:cSld>
  <p:clrMapOvr>
    <a:masterClrMapping/>
  </p:clrMapOvr>
  <p:transition spd="slow" advClick="0" advTm="3000"/>
</p:sldLayout>
</file>

<file path=ppt/slideLayouts/slideLayout12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79118872"/>
      </p:ext>
    </p:extLst>
  </p:cSld>
  <p:clrMapOvr>
    <a:masterClrMapping/>
  </p:clrMapOvr>
</p:sldLayout>
</file>

<file path=ppt/slideLayouts/slideLayout12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487005203"/>
      </p:ext>
    </p:extLst>
  </p:cSld>
  <p:clrMapOvr>
    <a:masterClrMapping/>
  </p:clrMapOvr>
</p:sldLayout>
</file>

<file path=ppt/slideLayouts/slideLayout12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77846131"/>
      </p:ext>
    </p:extLst>
  </p:cSld>
  <p:clrMapOvr>
    <a:masterClrMapping/>
  </p:clrMapOvr>
</p:sldLayout>
</file>

<file path=ppt/slideLayouts/slideLayout12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2871735"/>
      </p:ext>
    </p:extLst>
  </p:cSld>
  <p:clrMapOvr>
    <a:masterClrMapping/>
  </p:clrMapOvr>
</p:sldLayout>
</file>

<file path=ppt/slideLayouts/slideLayout1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68096186"/>
      </p:ext>
    </p:extLst>
  </p:cSld>
  <p:clrMapOvr>
    <a:masterClrMapping/>
  </p:clrMapOvr>
</p:sldLayout>
</file>

<file path=ppt/slideLayouts/slideLayout12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86910135"/>
      </p:ext>
    </p:extLst>
  </p:cSld>
  <p:clrMapOvr>
    <a:masterClrMapping/>
  </p:clrMapOvr>
</p:sldLayout>
</file>

<file path=ppt/slideLayouts/slideLayout12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88365803"/>
      </p:ext>
    </p:extLst>
  </p:cSld>
  <p:clrMapOvr>
    <a:masterClrMapping/>
  </p:clrMapOvr>
</p:sldLayout>
</file>

<file path=ppt/slideLayouts/slideLayout12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6253553"/>
      </p:ext>
    </p:extLst>
  </p:cSld>
  <p:clrMapOvr>
    <a:masterClrMapping/>
  </p:clrMapOvr>
</p:sldLayout>
</file>

<file path=ppt/slideLayouts/slideLayout12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04263307"/>
      </p:ext>
    </p:extLst>
  </p:cSld>
  <p:clrMapOvr>
    <a:masterClrMapping/>
  </p:clrMapOvr>
</p:sldLayout>
</file>

<file path=ppt/slideLayouts/slideLayout12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3403351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4">
            <a:extLst>
              <a:ext uri="{FF2B5EF4-FFF2-40B4-BE49-F238E27FC236}">
                <a16:creationId xmlns:a16="http://schemas.microsoft.com/office/drawing/2014/main" id="{78E7A096-EF76-3B44-B4E6-E5CF983CC16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62A04B-77BC-B842-896C-E2FFD4AA59DB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>
            <a:extLst>
              <a:ext uri="{FF2B5EF4-FFF2-40B4-BE49-F238E27FC236}">
                <a16:creationId xmlns:a16="http://schemas.microsoft.com/office/drawing/2014/main" id="{BF447F38-EBA1-5848-8EE4-AB9CB0A96CD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>
            <a:extLst>
              <a:ext uri="{FF2B5EF4-FFF2-40B4-BE49-F238E27FC236}">
                <a16:creationId xmlns:a16="http://schemas.microsoft.com/office/drawing/2014/main" id="{00E51EF3-040A-3D4E-9D7E-07EEB9B05C6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3B454B-C6C6-2F47-B000-02EE38556A9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873000"/>
      </p:ext>
    </p:extLst>
  </p:cSld>
  <p:clrMapOvr>
    <a:masterClrMapping/>
  </p:clrMapOvr>
  <p:transition spd="slow" advClick="0" advTm="3000"/>
</p:sldLayout>
</file>

<file path=ppt/slideLayouts/slideLayout1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466150256"/>
      </p:ext>
    </p:extLst>
  </p:cSld>
  <p:clrMapOvr>
    <a:masterClrMapping/>
  </p:clrMapOvr>
</p:sldLayout>
</file>

<file path=ppt/slideLayouts/slideLayout12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420355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4">
            <a:extLst>
              <a:ext uri="{FF2B5EF4-FFF2-40B4-BE49-F238E27FC236}">
                <a16:creationId xmlns:a16="http://schemas.microsoft.com/office/drawing/2014/main" id="{2D0334D0-7B4A-6244-B154-6A64253E3DE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DE8C3C-0FE7-6A4F-978F-1484740C79D9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>
            <a:extLst>
              <a:ext uri="{FF2B5EF4-FFF2-40B4-BE49-F238E27FC236}">
                <a16:creationId xmlns:a16="http://schemas.microsoft.com/office/drawing/2014/main" id="{D7E1258B-343B-D845-A593-05126E05D44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>
            <a:extLst>
              <a:ext uri="{FF2B5EF4-FFF2-40B4-BE49-F238E27FC236}">
                <a16:creationId xmlns:a16="http://schemas.microsoft.com/office/drawing/2014/main" id="{8C540BEC-0F3B-4041-952A-B04DB258AA4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9CD7BF-9FBA-7643-BB8B-0540CEDB114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508810"/>
      </p:ext>
    </p:extLst>
  </p:cSld>
  <p:clrMapOvr>
    <a:masterClrMapping/>
  </p:clrMapOvr>
  <p:transition spd="slow" advClick="0" advTm="300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4">
            <a:extLst>
              <a:ext uri="{FF2B5EF4-FFF2-40B4-BE49-F238E27FC236}">
                <a16:creationId xmlns:a16="http://schemas.microsoft.com/office/drawing/2014/main" id="{B05C5195-7A01-6847-9BD1-C11FBF7966E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431EBA-E964-B04B-B4A6-86D9256A747B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>
            <a:extLst>
              <a:ext uri="{FF2B5EF4-FFF2-40B4-BE49-F238E27FC236}">
                <a16:creationId xmlns:a16="http://schemas.microsoft.com/office/drawing/2014/main" id="{CF7AF719-6B0E-094A-8596-45B16BF58FC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>
            <a:extLst>
              <a:ext uri="{FF2B5EF4-FFF2-40B4-BE49-F238E27FC236}">
                <a16:creationId xmlns:a16="http://schemas.microsoft.com/office/drawing/2014/main" id="{437D2DC7-1831-1545-8842-AE05CAD0DBF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C34D3E-C9B5-6344-A750-47AE5FA1939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167043"/>
      </p:ext>
    </p:extLst>
  </p:cSld>
  <p:clrMapOvr>
    <a:masterClrMapping/>
  </p:clrMapOvr>
  <p:transition spd="slow" advClick="0" advTm="300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DFC98AB-5C0D-A744-B321-8AA46599A51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B095B5-8B5E-4D48-BA9B-5B3449874414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A08C31-93C5-DB4C-99BC-CE45E8464FF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2F9988-31ED-3244-B7BA-9653B81D5E1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77EACF-EE8E-DA49-AFC5-1DAA062A4F1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380618"/>
      </p:ext>
    </p:extLst>
  </p:cSld>
  <p:clrMapOvr>
    <a:masterClrMapping/>
  </p:clrMapOvr>
  <p:transition spd="slow" advClick="0" advTm="300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4">
            <a:extLst>
              <a:ext uri="{FF2B5EF4-FFF2-40B4-BE49-F238E27FC236}">
                <a16:creationId xmlns:a16="http://schemas.microsoft.com/office/drawing/2014/main" id="{2C464C8E-5A43-1446-B1C6-13DDE5F07DF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54377B-DE44-954A-8479-BA30FAF0EF87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5">
            <a:extLst>
              <a:ext uri="{FF2B5EF4-FFF2-40B4-BE49-F238E27FC236}">
                <a16:creationId xmlns:a16="http://schemas.microsoft.com/office/drawing/2014/main" id="{90F67D5C-1803-2241-A873-02172C4987F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>
            <a:extLst>
              <a:ext uri="{FF2B5EF4-FFF2-40B4-BE49-F238E27FC236}">
                <a16:creationId xmlns:a16="http://schemas.microsoft.com/office/drawing/2014/main" id="{ACBAD1B5-C269-2B42-BEF7-42FD835E8BB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B4C21A-C6B5-A54E-8127-1E6414A97D6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060255"/>
      </p:ext>
    </p:extLst>
  </p:cSld>
  <p:clrMapOvr>
    <a:masterClrMapping/>
  </p:clrMapOvr>
  <p:transition spd="slow" advClick="0" advTm="300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4">
            <a:extLst>
              <a:ext uri="{FF2B5EF4-FFF2-40B4-BE49-F238E27FC236}">
                <a16:creationId xmlns:a16="http://schemas.microsoft.com/office/drawing/2014/main" id="{AF263F46-B521-9B4C-9ADF-94929FE3F2C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3DDE4F-0BB6-6847-99F0-48E35C1510FB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5">
            <a:extLst>
              <a:ext uri="{FF2B5EF4-FFF2-40B4-BE49-F238E27FC236}">
                <a16:creationId xmlns:a16="http://schemas.microsoft.com/office/drawing/2014/main" id="{BEFD0154-B999-DA48-A776-739428B7FEB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>
            <a:extLst>
              <a:ext uri="{FF2B5EF4-FFF2-40B4-BE49-F238E27FC236}">
                <a16:creationId xmlns:a16="http://schemas.microsoft.com/office/drawing/2014/main" id="{2B2F0FEC-E57E-924B-B642-A411D8B55E3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35C00C-3DAD-0A43-8FFD-03B97759E5A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321570"/>
      </p:ext>
    </p:extLst>
  </p:cSld>
  <p:clrMapOvr>
    <a:masterClrMapping/>
  </p:clrMapOvr>
  <p:transition spd="slow" advClick="0" advTm="300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>
            <a:extLst>
              <a:ext uri="{FF2B5EF4-FFF2-40B4-BE49-F238E27FC236}">
                <a16:creationId xmlns:a16="http://schemas.microsoft.com/office/drawing/2014/main" id="{DC22DDDE-6692-B246-81AD-1F63BD95F10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6B0C97-014F-EE49-B1BA-79878B20F15F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5">
            <a:extLst>
              <a:ext uri="{FF2B5EF4-FFF2-40B4-BE49-F238E27FC236}">
                <a16:creationId xmlns:a16="http://schemas.microsoft.com/office/drawing/2014/main" id="{AE100043-9021-FF41-BAD7-ADFF136DC16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>
            <a:extLst>
              <a:ext uri="{FF2B5EF4-FFF2-40B4-BE49-F238E27FC236}">
                <a16:creationId xmlns:a16="http://schemas.microsoft.com/office/drawing/2014/main" id="{6B52F5A4-EB11-A74E-B1DF-AE098ED3E96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6CAE93-611E-804E-B62C-8A3C30F8882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405238"/>
      </p:ext>
    </p:extLst>
  </p:cSld>
  <p:clrMapOvr>
    <a:masterClrMapping/>
  </p:clrMapOvr>
  <p:transition spd="slow" advClick="0" advTm="300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A39B8C7-5EF7-0D41-87A6-548A624CC35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B2A263-853C-3E4E-99C1-B333AEF3D31C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68FDCB-E028-E149-B7AD-6136DDBDD24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D641E7C-F551-4B42-9E4F-E40A49054AC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74E5EF-C41A-D54A-A4F2-0C42FD1F0E1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501456"/>
      </p:ext>
    </p:extLst>
  </p:cSld>
  <p:clrMapOvr>
    <a:masterClrMapping/>
  </p:clrMapOvr>
  <p:transition spd="slow" advClick="0" advTm="300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6BC308-C51F-D141-AC99-7B16B2F4F63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8FA709-CEA0-F64F-83C6-A6EE1507C7A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F368CB-A7B4-CE46-8D77-264B6BA30F1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BAD3D1-44C9-A444-87C6-B27A7445506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0260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C05F925-CBDB-0142-89C8-8F674C81DAD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789925-69A3-1740-B37D-DF419E38E7A7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43C86A-8B23-3940-A93B-4B464EDD821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BBB8240-1429-E14C-BEFE-2D25B94338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1AFC02-FC11-9042-8793-739C2D82071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429867"/>
      </p:ext>
    </p:extLst>
  </p:cSld>
  <p:clrMapOvr>
    <a:masterClrMapping/>
  </p:clrMapOvr>
  <p:transition spd="slow" advClick="0" advTm="300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4">
            <a:extLst>
              <a:ext uri="{FF2B5EF4-FFF2-40B4-BE49-F238E27FC236}">
                <a16:creationId xmlns:a16="http://schemas.microsoft.com/office/drawing/2014/main" id="{26F02A33-32ED-F844-A3AE-A0227C86DFB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FC2443-382B-854D-B44F-44F04DE9EC47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>
            <a:extLst>
              <a:ext uri="{FF2B5EF4-FFF2-40B4-BE49-F238E27FC236}">
                <a16:creationId xmlns:a16="http://schemas.microsoft.com/office/drawing/2014/main" id="{068E864C-1C20-3D42-8705-C61274AE85B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>
            <a:extLst>
              <a:ext uri="{FF2B5EF4-FFF2-40B4-BE49-F238E27FC236}">
                <a16:creationId xmlns:a16="http://schemas.microsoft.com/office/drawing/2014/main" id="{760BED51-DC31-5243-B82C-0D74FA8BFD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04DC26-7A6B-CD46-B57C-C882FA29AE3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962441"/>
      </p:ext>
    </p:extLst>
  </p:cSld>
  <p:clrMapOvr>
    <a:masterClrMapping/>
  </p:clrMapOvr>
  <p:transition spd="slow" advClick="0" advTm="300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4">
            <a:extLst>
              <a:ext uri="{FF2B5EF4-FFF2-40B4-BE49-F238E27FC236}">
                <a16:creationId xmlns:a16="http://schemas.microsoft.com/office/drawing/2014/main" id="{45482F52-D61C-D249-9841-41A60BB38CC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D9C8FF-A534-CD4E-A892-688D479E695F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>
            <a:extLst>
              <a:ext uri="{FF2B5EF4-FFF2-40B4-BE49-F238E27FC236}">
                <a16:creationId xmlns:a16="http://schemas.microsoft.com/office/drawing/2014/main" id="{1818F443-A558-FB40-9FCB-6466220AAC8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>
            <a:extLst>
              <a:ext uri="{FF2B5EF4-FFF2-40B4-BE49-F238E27FC236}">
                <a16:creationId xmlns:a16="http://schemas.microsoft.com/office/drawing/2014/main" id="{5827ED09-75B5-C945-A7F6-F433E7D6C4A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BCA036-1C3C-7B48-9E44-E5556E6732E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388195"/>
      </p:ext>
    </p:extLst>
  </p:cSld>
  <p:clrMapOvr>
    <a:masterClrMapping/>
  </p:clrMapOvr>
  <p:transition spd="slow" advClick="0" advTm="300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772FDB-CFC2-E44B-BE75-7BFE95C4D6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578E7D-5DE8-494B-9E47-01D2290A52F6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A0B502-28B7-7D44-A60D-2D5F07F553B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438CC2-41C6-914B-A371-AD7A358F757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FCF676-6D10-7C4F-9475-E858A9F3422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485065"/>
      </p:ext>
    </p:extLst>
  </p:cSld>
  <p:clrMapOvr>
    <a:masterClrMapping/>
  </p:clrMapOvr>
  <p:transition spd="slow" advClick="0" advTm="300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A379A9-6BB5-A446-A40E-D9291662AD2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B6AD2E-9788-4745-8ED3-09FF586945F1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A030D3-3EA1-ED4B-B920-5613E5FC146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016C07-2049-8144-B061-81E8ECC4DF1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497EA-A6F2-524F-B2CF-9C1EA34F789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33803"/>
      </p:ext>
    </p:extLst>
  </p:cSld>
  <p:clrMapOvr>
    <a:masterClrMapping/>
  </p:clrMapOvr>
  <p:transition spd="slow" advClick="0" advTm="3000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1A38AB-2E25-DB42-AECE-220D96758D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DA3F36-07EF-5C46-AB22-4DA1D65D3CAE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CEB5B0-C1CD-C949-964F-AC870446C22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50DCC6-A0F8-EF42-BAEE-8A62B6F1A21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9C9D9B-2F1F-2144-B958-265A7BF4A5E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071009"/>
      </p:ext>
    </p:extLst>
  </p:cSld>
  <p:clrMapOvr>
    <a:masterClrMapping/>
  </p:clrMapOvr>
  <p:transition spd="slow" advClick="0" advTm="300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7032689D-7314-1E4B-8BA2-9FB64764B13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EB0FFD-C1FB-E64A-A419-61318FAA22B4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6616B1B1-AB2E-B141-B4A3-506A824AE07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1E38C5DA-4733-294B-BFDC-15C37414B6C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18DB38-499F-DE46-A9CB-7F73AED1F1B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808130"/>
      </p:ext>
    </p:extLst>
  </p:cSld>
  <p:clrMapOvr>
    <a:masterClrMapping/>
  </p:clrMapOvr>
  <p:transition spd="slow" advClick="0" advTm="300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FD0B2141-6D70-F242-B84C-C73F1024F29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B2E030-F5AE-1A44-B105-643AB78D712C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5DE44ADF-3A94-DE47-B7BC-4BFA5FA4F1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D1640797-FE59-3942-A853-B902AC65149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5B5F56-D6C7-7B4F-B7A0-32E0398E2CC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544084"/>
      </p:ext>
    </p:extLst>
  </p:cSld>
  <p:clrMapOvr>
    <a:masterClrMapping/>
  </p:clrMapOvr>
  <p:transition spd="slow" advClick="0" advTm="300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30F965BF-E689-BC43-B943-FBABBA59E6D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C811E3-E50C-6B4E-BEF5-4088A7455E6A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94E01F9F-84E4-CC47-9C27-8DFC83AAFB1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E22EBC58-1B09-2743-84C4-F9B875C3750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17F956-9824-0047-BA23-2FAD9175C54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200731"/>
      </p:ext>
    </p:extLst>
  </p:cSld>
  <p:clrMapOvr>
    <a:masterClrMapping/>
  </p:clrMapOvr>
  <p:transition spd="slow" advClick="0" advTm="300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C8805300-EEB6-794A-ABBE-67A8163B93A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E43355-D674-FC41-B18D-5B3ABF1A62E8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01DB7A97-EB54-DD47-8F08-0BBEC637A1D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7A4382F5-E19A-7C44-8E13-66231B5138B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3DB19F-CEF0-2F46-B17B-FAB44AC8BFC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021758"/>
      </p:ext>
    </p:extLst>
  </p:cSld>
  <p:clrMapOvr>
    <a:masterClrMapping/>
  </p:clrMapOvr>
  <p:transition spd="slow" advClick="0" advTm="300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5ABA2F-8027-9B46-BE37-D72C5BD0A99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2008A3-70B9-4F4A-BF46-3A9619F3E94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78CAF2-5037-FD4C-B145-12070734DD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3CE6E3-21CE-BB48-80A4-4D7EE1D965E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014204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C5A4A8C5-91C0-E248-A532-9E4E72BC9FD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75D178-DEC1-394E-B6F6-2311BD200D50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A89E3911-B269-204E-81F9-2CBA0B76CC1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4C1863A-BD06-664B-A3B3-5787F77D44A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8E4E38-FA00-D145-BBC7-37621CC652C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570940"/>
      </p:ext>
    </p:extLst>
  </p:cSld>
  <p:clrMapOvr>
    <a:masterClrMapping/>
  </p:clrMapOvr>
  <p:transition spd="slow" advClick="0" advTm="300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E19F175D-E682-AC4B-8B02-46036CAA5DE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A4C187-FE2E-AE4B-84C9-6BF251717498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7A611431-25BD-4A49-B34D-9F2BD4E85D4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083F8778-EF4F-A24D-866D-86FF41E8AC7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C0C683-1A20-804B-93A0-93A7D913E5B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3204022"/>
      </p:ext>
    </p:extLst>
  </p:cSld>
  <p:clrMapOvr>
    <a:masterClrMapping/>
  </p:clrMapOvr>
  <p:transition spd="slow" advClick="0" advTm="300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9ED053-20EC-2C44-B42F-A497BD0D4FC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BE7362-9A06-D24F-B5B5-4512A863D315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204B73-BC46-2243-B497-717735DED60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487F65-529B-B44D-985A-B04B7D1DB62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D7B25F-93A4-C44B-B9FC-87CE0EF3DBB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274585"/>
      </p:ext>
    </p:extLst>
  </p:cSld>
  <p:clrMapOvr>
    <a:masterClrMapping/>
  </p:clrMapOvr>
  <p:transition spd="slow" advClick="0" advTm="300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2D7C62-44CB-EA4B-8961-DA8769474BD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4D462E-1D87-0749-8641-D688E44FD22F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1B70E4-9084-C249-BF37-BD63D7A761A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7E999A-2488-C74F-BCD8-013493B6AB4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72D90-1FC8-F943-B58D-553D9A62D13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125987"/>
      </p:ext>
    </p:extLst>
  </p:cSld>
  <p:clrMapOvr>
    <a:masterClrMapping/>
  </p:clrMapOvr>
  <p:transition spd="slow" advClick="0" advTm="300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83B827-9661-E647-BE8B-D3CDA315028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2FC9BF-A94F-464D-B0E4-BB1000475787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F7E804-BD08-8248-AAEA-4DDF69AF80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C5B9FA-42BF-AB4D-9E49-D0B1B965DB1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E8B45C-DF93-6E4B-ACA5-B510860C6A5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828859"/>
      </p:ext>
    </p:extLst>
  </p:cSld>
  <p:clrMapOvr>
    <a:masterClrMapping/>
  </p:clrMapOvr>
  <p:transition spd="slow" advClick="0" advTm="300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AAF25D-0894-8C47-A76C-4832F732B99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B880B5-D0A9-D143-94C6-73586D5ACD0F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023E8C-58C7-4D43-9979-CE696CCF124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EB14E3-B679-8C4D-9B12-1100A5D579E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741E82-C492-924E-A8AA-372276CA207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6904417"/>
      </p:ext>
    </p:extLst>
  </p:cSld>
  <p:clrMapOvr>
    <a:masterClrMapping/>
  </p:clrMapOvr>
  <p:transition spd="slow" advClick="0" advTm="3000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D07C6F-7C0B-B447-93C1-B27F221B06B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0106DF-8D92-5F46-B4F9-C6B37D3B974D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E6A10C-D9BD-A94C-84A0-968430493A7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F00DD0-AF34-3845-BBF0-517E0AF72EC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F6A551-96E2-494B-94EB-A55043ED94E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861160"/>
      </p:ext>
    </p:extLst>
  </p:cSld>
  <p:clrMapOvr>
    <a:masterClrMapping/>
  </p:clrMapOvr>
  <p:transition spd="slow" advClick="0" advTm="3000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670D7006-AE46-6D47-B270-5B67B268221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CA8E8C-7B83-BE44-848C-14382BDCD2E6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EB936A6A-F19D-3B48-B186-F4445207A4A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7D8BC943-49F6-9345-982F-1D4B9B2288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64FDBD-2C5E-1945-B7AF-58688C72938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474903"/>
      </p:ext>
    </p:extLst>
  </p:cSld>
  <p:clrMapOvr>
    <a:masterClrMapping/>
  </p:clrMapOvr>
  <p:transition spd="slow" advClick="0" advTm="3000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AF6FEF49-BD73-E443-A2CC-40BC27A9935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2E29C1-357E-BE42-9127-7DD5C9DE5806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66EB3E84-4572-9047-A84B-D91189D9B9F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45AEEF1C-E1DC-C64F-B265-063529B7062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C551BA-CEC5-D345-AEEC-C7F24C10266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096796"/>
      </p:ext>
    </p:extLst>
  </p:cSld>
  <p:clrMapOvr>
    <a:masterClrMapping/>
  </p:clrMapOvr>
  <p:transition spd="slow" advClick="0" advTm="3000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45D11546-0B9B-044E-A778-FDB71A4608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0FBE86-D9B6-B044-A2DC-9D74956C01D5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9CE718E5-3C99-D84C-94E5-1ACE55AACCB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B18B9956-5272-4249-801E-E980BC252F6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95FCE6-BC3F-F44E-AC73-105FCC7E519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050233"/>
      </p:ext>
    </p:extLst>
  </p:cSld>
  <p:clrMapOvr>
    <a:masterClrMapping/>
  </p:clrMapOvr>
  <p:transition spd="slow" advClick="0" advTm="300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B74A7D64-889C-AC48-8402-1F00A65A54B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F4EECCC5-7A2D-D84A-AA93-E05DBE75589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6FE68C95-80F2-2D47-9D82-59C6F957C9C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59F3AF-F980-FC42-84C7-3CEF7E5323E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309494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6F02F568-204C-6B41-A0EA-C5BAD1DAD72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340B35-A2A4-FB47-ABC4-4C6FA7629DA4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CAE1C946-E133-7D4F-BA33-B10545696D6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312C5781-B75E-D34E-AD5A-A4CA5E95AA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3899EC-F3BF-4D4E-9575-1EE62CAADD1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3778546"/>
      </p:ext>
    </p:extLst>
  </p:cSld>
  <p:clrMapOvr>
    <a:masterClrMapping/>
  </p:clrMapOvr>
  <p:transition spd="slow" advClick="0" advTm="3000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440DE4E6-F3C5-8B40-AA25-825E0C3F348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54498A-14E0-AD4D-A3FC-2C5700EA81D6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274270B3-719C-DA40-8DB8-7F23A8C2BB9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BAF0CD45-49B2-D843-8A6C-0B6ABDEB6B3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31F2A0-E9D8-6A4F-92EA-B99CF096D05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5305"/>
      </p:ext>
    </p:extLst>
  </p:cSld>
  <p:clrMapOvr>
    <a:masterClrMapping/>
  </p:clrMapOvr>
  <p:transition spd="slow" advClick="0" advTm="3000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5BA5BBFA-BB3D-EE42-B07F-FCF39ECD830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57D78F-BF31-5245-AE6F-1413FC13E7AC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784EC22E-9821-B446-B0A2-8F159B0515A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C071C51E-D59C-CD41-B9BD-6B404952832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463BCC-6084-7E45-B715-FCB6F90C59B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2042575"/>
      </p:ext>
    </p:extLst>
  </p:cSld>
  <p:clrMapOvr>
    <a:masterClrMapping/>
  </p:clrMapOvr>
  <p:transition spd="slow" advClick="0" advTm="300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825C00-83CD-EA48-A263-1C4A32D72D1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50B0BA-7CAE-7F46-8DE3-8FD1FEC4A2C8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5C0CEB-8B9B-C947-843B-5351C6C89D6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1EB32B-F459-1A46-8B01-DE82EA19687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AFCA72-9CC4-6B48-B40F-E5DAE086AD1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900553"/>
      </p:ext>
    </p:extLst>
  </p:cSld>
  <p:clrMapOvr>
    <a:masterClrMapping/>
  </p:clrMapOvr>
  <p:transition spd="slow" advClick="0" advTm="300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C0526F-670F-1E4B-9ACC-C896C7C0DA1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1D1E26-B2FB-8B44-AA0F-5EA4FFF2D84C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032EEE-91E2-0747-8835-49CB1E83BAE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902542-106F-CB45-8A85-7674DF23654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AF6638-107E-1242-9050-54CFAB3D37B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2056905"/>
      </p:ext>
    </p:extLst>
  </p:cSld>
  <p:clrMapOvr>
    <a:masterClrMapping/>
  </p:clrMapOvr>
  <p:transition spd="slow" advClick="0" advTm="3000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B77B4BAA-EF0D-D646-8444-2A4D22F1458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1FEA1E-E6B3-524D-8197-3006D05C952D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433BB103-ACCC-3548-B6DE-EDA5C9F795F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060AAC88-11C5-034C-98F0-856BF0F412C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5BF3A3-483B-204B-94AF-18A32934A66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2258483"/>
      </p:ext>
    </p:extLst>
  </p:cSld>
  <p:clrMapOvr>
    <a:masterClrMapping/>
  </p:clrMapOvr>
  <p:transition spd="slow" advClick="0" advTm="3000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547C162A-AF04-2E42-93D0-9BC3869733F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EB3775-640F-8D48-9599-66D0F73B5D54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4AC7FB28-42D3-5443-B3A4-9256D86813D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A47E533C-699C-CA4C-9F1D-CF3DF190210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BBEB80-F53E-4B4F-9441-30BAD9BA9A2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778258"/>
      </p:ext>
    </p:extLst>
  </p:cSld>
  <p:clrMapOvr>
    <a:masterClrMapping/>
  </p:clrMapOvr>
  <p:transition spd="slow" advClick="0" advTm="3000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CAE277A6-F11F-B64C-8E56-16BD222125B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C3D872-9DD3-5B40-8C41-3D602EBD84D2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6AB57FDB-8F15-5743-8CF4-072CC54E8CA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20845EF1-8E03-D041-8A6C-D4D136197EA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263143-3110-2146-A533-D2A2DD3E669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676858"/>
      </p:ext>
    </p:extLst>
  </p:cSld>
  <p:clrMapOvr>
    <a:masterClrMapping/>
  </p:clrMapOvr>
  <p:transition spd="slow" advClick="0" advTm="3000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72A375C6-97CF-E54E-ACF1-2520BF6D64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E45CBC-6BA7-9B41-AA5B-D1FD92A73B19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2AEF3B1C-2E0E-924E-8D6A-6E63ED0937E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629EA78A-2505-5C4E-95FF-39C865A83B3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6338CF-2D38-6643-BF80-8349BF4A672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703625"/>
      </p:ext>
    </p:extLst>
  </p:cSld>
  <p:clrMapOvr>
    <a:masterClrMapping/>
  </p:clrMapOvr>
  <p:transition spd="slow" advClick="0" advTm="3000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2">
            <a:extLst>
              <a:ext uri="{FF2B5EF4-FFF2-40B4-BE49-F238E27FC236}">
                <a16:creationId xmlns:a16="http://schemas.microsoft.com/office/drawing/2014/main" id="{8BB6CF10-71D2-B449-BE5A-F4DD4640F5C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CA224F-F2BD-4E49-8B41-76D432D4A951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BDBB58CF-661E-D24B-8644-AA94FC6BB43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F6FF6465-920C-584C-BF83-12B4CA492B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AE31DB-4F73-DA48-9E71-5C1CD647F35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875264"/>
      </p:ext>
    </p:extLst>
  </p:cSld>
  <p:clrMapOvr>
    <a:masterClrMapping/>
  </p:clrMapOvr>
  <p:transition spd="slow" advClick="0" advTm="300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9644DAD2-B982-9941-A806-D813531DB01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DE326A58-BBCA-3746-873D-87EC369C57C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EFC6166E-860F-264E-B1B7-FDAFAA54382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3D5B5A-2656-664A-A185-8F9751563C3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5179267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36C9C7D-4622-9A4B-9E56-59455E43676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39D91A-65E5-E045-8A95-9D00FFAA2917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10B4F70-6A10-0B45-B9F5-6A24EFC26FE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6FB17A0-0416-2949-99E3-2DF426676B4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0143AF-7A81-3A4C-ABC6-8303ECC5955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247061"/>
      </p:ext>
    </p:extLst>
  </p:cSld>
  <p:clrMapOvr>
    <a:masterClrMapping/>
  </p:clrMapOvr>
  <p:transition spd="slow" advClick="0" advTm="3000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2">
            <a:extLst>
              <a:ext uri="{FF2B5EF4-FFF2-40B4-BE49-F238E27FC236}">
                <a16:creationId xmlns:a16="http://schemas.microsoft.com/office/drawing/2014/main" id="{463938E1-A3CE-4C45-8B7E-A3EEEAA2D06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084328-1904-F341-AE06-978E3AE54B93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3">
            <a:extLst>
              <a:ext uri="{FF2B5EF4-FFF2-40B4-BE49-F238E27FC236}">
                <a16:creationId xmlns:a16="http://schemas.microsoft.com/office/drawing/2014/main" id="{201DA164-085D-8E4E-ACA2-C19B69D68B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4">
            <a:extLst>
              <a:ext uri="{FF2B5EF4-FFF2-40B4-BE49-F238E27FC236}">
                <a16:creationId xmlns:a16="http://schemas.microsoft.com/office/drawing/2014/main" id="{314D02C1-1B54-334E-8AA4-B1EBD17256F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3AC44C-5C0A-5643-9F9E-80EC50E3017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490155"/>
      </p:ext>
    </p:extLst>
  </p:cSld>
  <p:clrMapOvr>
    <a:masterClrMapping/>
  </p:clrMapOvr>
  <p:transition spd="slow" advClick="0" advTm="3000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91EBE332-8898-0F44-A321-66512F73E60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7F4A69-DC11-0849-8BBC-CC3B7DD9660B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A8F48531-768B-3A4E-B224-2EBBA612057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7E464836-7264-0E4B-8B0F-4F7BFA80876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8BF459-68C0-F04C-960C-63BB959D7B5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63113"/>
      </p:ext>
    </p:extLst>
  </p:cSld>
  <p:clrMapOvr>
    <a:masterClrMapping/>
  </p:clrMapOvr>
  <p:transition spd="slow" advClick="0" advTm="3000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E80A1EBB-3A62-104C-83C0-62A1A4DA2D7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A2EF9C-717E-874D-A2C8-D13309ABBAA8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C86202D6-B5C8-3142-82FE-E4017DA516E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7C683F4A-1D47-B04B-AECD-618CF088284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8CC3CA-9277-2949-9D11-38BC6771F7F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278839"/>
      </p:ext>
    </p:extLst>
  </p:cSld>
  <p:clrMapOvr>
    <a:masterClrMapping/>
  </p:clrMapOvr>
  <p:transition spd="slow" advClick="0" advTm="3000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3F175DBB-ECD9-1E40-A5CB-750345AF45E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21A113-7A7C-E34F-9305-E2728369942E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2E13688F-8579-7F4C-AE8B-9EE24846ACB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D35A0787-AA6D-A347-8CC4-679974C26B6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902D09-8754-EA47-AD1B-24BC9FB68A1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294922"/>
      </p:ext>
    </p:extLst>
  </p:cSld>
  <p:clrMapOvr>
    <a:masterClrMapping/>
  </p:clrMapOvr>
  <p:transition spd="slow" advClick="0" advTm="3000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60807F03-2DA1-854B-B620-2393EE8E8F4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B36211-EBC9-964F-8665-102855036111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31F38492-F835-134A-BF63-2188170842F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46E10E4D-62B8-BF40-BE90-246B0AFF07D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0C063E-1FCE-564E-AC3B-A7B282B3BE1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8169781"/>
      </p:ext>
    </p:extLst>
  </p:cSld>
  <p:clrMapOvr>
    <a:masterClrMapping/>
  </p:clrMapOvr>
  <p:transition spd="slow" advClick="0" advTm="3000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33755921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6638862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76116696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040184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F3D47248-A2EE-5244-B8F3-B821E8E1063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37DEF36C-9B6A-0547-B801-7F8DD55DE3E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2F7AD95-D35A-1C4B-95DA-7C25A9D0F0D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EFAF1F-66E8-7A40-A144-AA5B9B4F0B1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135034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95705226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39817188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9926437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21083532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3482718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70317908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729535664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037534621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77479505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357971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46CB6E0D-4C72-B04F-AEF6-5B94C7237C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231877E7-5435-A843-8FD2-0C3008CCAFE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A0A1034A-D1D8-044A-BF43-58C4B43496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E7F9C5-97A0-6B4C-B533-980CFCB3FB0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444994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97345966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84541070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77732317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2724302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032272731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95794070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53477224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15553601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522355331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0946834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DDD0598C-BC7A-884D-8EE9-B9F2326BF95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8BD16A06-CCEF-3444-A911-9EC49FDFF90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78071515-0642-FE4E-9063-79985EF146A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CB3FEC-56FC-A445-8502-CBDB9063563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279788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56915356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3039617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7508112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55587684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4677845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16237315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22396633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15215910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725892804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272147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B55D19-1CD0-314C-ADEA-AB4157D3187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5E84D1-172A-AC4F-8AA1-C67AF39F143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6DAE43-85A9-704D-AD82-4FA367633BC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916FDE-91B9-B740-87ED-61A196FBE3F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3725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F2CCEADC-1F8C-2242-9B87-B80877600D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3DC29A9C-8AAE-AF44-BEC7-6A807076FDC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B23995F-D25B-C342-A53F-322CD38E51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7D8597-8A3A-1F42-BF91-043D79ED752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0123505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86173441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31114829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71353456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53604523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37108203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4555578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63887530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62557680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57444194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798356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C84E20-0E7B-5C44-A648-1376221C73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B1C4E3-7310-8343-BEB1-480D2319BCB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D52EFF-F3AF-9846-9F31-91894BDBBEC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1015A9-9A21-3E4D-8B6C-4D281F8DBB3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372773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4149502450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99877455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51874851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39077347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80448551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05334717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8205007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97668425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51356977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063704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26373F-92B5-324E-BC69-BCC1ABA16FF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856E82-E6AD-AC46-B55E-8E9E3E1EEED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6346A5-5AC2-704B-A83A-AD3E65DF273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DE256C-C475-0B43-8E5B-00B93531890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252647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32351860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532755807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35250090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82752092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768512552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32227094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49955850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368789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15121594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080852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D9F3FB-E17D-874C-ABAA-DBA7C4A669C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AA0582-E36F-BF48-8572-A1BFB7F12434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795035-314D-3C4A-946F-193D4A4654B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B4DD49-096B-8540-9363-A0B8AE4F3E8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2B77CD-B349-0645-9FC5-60F6DC954BB5}" type="slidenum">
              <a:rPr lang="zh-CN" altLang="en-US"/>
              <a:pPr>
                <a:defRPr/>
              </a:pPr>
              <a:t>‹#›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197323"/>
      </p:ext>
    </p:extLst>
  </p:cSld>
  <p:clrMapOvr>
    <a:masterClrMapping/>
  </p:clrMapOvr>
  <p:transition spd="slow" advClick="0" advTm="3000"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91042128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480544236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069658803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785886687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80610173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81204715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82979168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83063411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2660007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738877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3FD32B-4645-884F-AEFF-10675D41B2A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277D48-FF23-CA40-A2C2-EBD01C0D5696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8607F2-EDEE-C445-BAEC-B0BB0488621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4B1962-AD69-5D47-A8E2-6EFFDCC1D94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C1CF08-0AF9-8741-B123-F1DE908AF751}" type="slidenum">
              <a:rPr lang="zh-CN" altLang="en-US"/>
              <a:pPr>
                <a:defRPr/>
              </a:pPr>
              <a:t>‹#›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331212"/>
      </p:ext>
    </p:extLst>
  </p:cSld>
  <p:clrMapOvr>
    <a:masterClrMapping/>
  </p:clrMapOvr>
  <p:transition spd="slow" advClick="0" advTm="3000"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67683660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50655371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31315064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838037906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26752466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86938698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81615975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752061081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35625181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00878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AF46C2-C7D5-4B45-8A67-44EE712F537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069B69-D5F4-2346-832F-A3717DF5F1BC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37A579-9C87-B64F-AF44-0833BDC8824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FEAF42-7BEE-6A45-B53F-206F5AE68E7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86AA50-8949-704D-A417-0414C990A80C}" type="slidenum">
              <a:rPr lang="zh-CN" altLang="en-US"/>
              <a:pPr>
                <a:defRPr/>
              </a:pPr>
              <a:t>‹#›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629588"/>
      </p:ext>
    </p:extLst>
  </p:cSld>
  <p:clrMapOvr>
    <a:masterClrMapping/>
  </p:clrMapOvr>
  <p:transition spd="slow" advClick="0" advTm="3000"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57204143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58095493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24780952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614028909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125769736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672231582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38510874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57878654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84848391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766285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C255AE80-F090-E64D-A58B-34E99AB6A8B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8D99D7-15CA-5B47-82AA-D09478C8F539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7ED68DD4-F8B5-7F4F-8FAD-F838CB35472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1EB41379-F3C7-0F42-BCF0-E580A82619C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A64FD4-0730-2649-A2D6-D0A840EDD6BD}" type="slidenum">
              <a:rPr lang="zh-CN" altLang="en-US"/>
              <a:pPr>
                <a:defRPr/>
              </a:pPr>
              <a:t>‹#›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017866"/>
      </p:ext>
    </p:extLst>
  </p:cSld>
  <p:clrMapOvr>
    <a:masterClrMapping/>
  </p:clrMapOvr>
  <p:transition spd="slow" advClick="0" advTm="3000"/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6379400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86618029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53723888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653248370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986796705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720877424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2477305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33597895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79210435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3756078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B9CD4460-A76D-7749-8850-67E36774E2F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87710E-6961-1243-9C76-D7AFA2DDE11A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7C4E2974-B21D-DF49-973F-59D1CA9827E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8C9E7675-7A66-8242-96CE-5F52A338D71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CFF5D7-F1A3-B84D-8706-1E47391F6B2D}" type="slidenum">
              <a:rPr lang="zh-CN" altLang="en-US"/>
              <a:pPr>
                <a:defRPr/>
              </a:pPr>
              <a:t>‹#›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656182"/>
      </p:ext>
    </p:extLst>
  </p:cSld>
  <p:clrMapOvr>
    <a:masterClrMapping/>
  </p:clrMapOvr>
  <p:transition spd="slow" advClick="0" advTm="3000"/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91942702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343224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60375913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07881322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507433244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16095723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769197121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518910999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37349105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641942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386F1249-5EC7-8F49-8B36-FF0C9B08256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15A478-BC66-2F47-88A2-E3C8F6620732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C9F44916-9B17-4C41-806F-569B60C522B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0C82F6E-968B-8C45-AD61-43AA80D458C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27063F-01B3-AB4F-A05E-983D355DFB96}" type="slidenum">
              <a:rPr lang="zh-CN" altLang="en-US"/>
              <a:pPr>
                <a:defRPr/>
              </a:pPr>
              <a:t>‹#›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100841"/>
      </p:ext>
    </p:extLst>
  </p:cSld>
  <p:clrMapOvr>
    <a:masterClrMapping/>
  </p:clrMapOvr>
  <p:transition spd="slow" advClick="0" advTm="3000"/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701099504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00296326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369078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17129277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93174092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375639296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352177074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83268631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932849334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13814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3D63388E-D633-DC4D-8E6E-39C8B6793F1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DA7A07-8121-8D49-ACD3-C2B875918A6E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0B5D824E-2F8A-9C4D-B55C-6DC8186E135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E18FAE06-B9A2-4C49-B24D-C49C3E5DD0D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DB3D14-F131-394A-AC8B-BB4BC24461CB}" type="slidenum">
              <a:rPr lang="zh-CN" altLang="en-US"/>
              <a:pPr>
                <a:defRPr/>
              </a:pPr>
              <a:t>‹#›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415853"/>
      </p:ext>
    </p:extLst>
  </p:cSld>
  <p:clrMapOvr>
    <a:masterClrMapping/>
  </p:clrMapOvr>
  <p:transition spd="slow" advClick="0" advTm="3000"/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68608906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59747170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81599484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4720952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88930094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1846360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67750733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459004010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692558759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522239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F88E0D-F392-CB49-ABB7-EB030E9E248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67623D-7E3F-0C49-8DD4-A884F377B36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860F43-0C91-984B-9A9F-B104601470B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305F70-EDA4-704A-9B04-9723408AC1E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9094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0F1130D1-2558-654D-BF96-C5FD4C6D9CC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B27DF7-6D50-A846-8970-6B347E4A6A12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CBED441E-7644-2F42-8693-59F43C99028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BCF0E9CF-6115-F546-8ED0-7B44BFC00F7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FC01C0-16E1-A447-82E6-C8EDA69AEADB}" type="slidenum">
              <a:rPr lang="zh-CN" altLang="en-US"/>
              <a:pPr>
                <a:defRPr/>
              </a:pPr>
              <a:t>‹#›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659362"/>
      </p:ext>
    </p:extLst>
  </p:cSld>
  <p:clrMapOvr>
    <a:masterClrMapping/>
  </p:clrMapOvr>
  <p:transition spd="slow" advClick="0" advTm="3000"/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81858740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40913492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34229264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21284841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2835328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74566711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05209974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27515472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26569430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6362107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6CA2A5CB-D18C-5C4F-AD8E-188D750E5A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B145C7-0031-9D49-8D8F-E1A062216EBE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982F9DC9-2528-EC48-A0EB-576CF6B5D82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9273C061-51EB-5C4B-9C15-E3104F858D3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EB8155-315E-3B49-9C15-F509A79DC42E}" type="slidenum">
              <a:rPr lang="zh-CN" altLang="en-US"/>
              <a:pPr>
                <a:defRPr/>
              </a:pPr>
              <a:t>‹#›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364305"/>
      </p:ext>
    </p:extLst>
  </p:cSld>
  <p:clrMapOvr>
    <a:masterClrMapping/>
  </p:clrMapOvr>
  <p:transition spd="slow" advClick="0" advTm="3000"/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7392112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20852650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92133397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03996451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04579177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8872435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40639443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58570442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60320371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5621431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2E45AA-C1B7-724F-A845-F3A5B0ACAEA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858EB5-FB25-2F40-91DF-FAA484BC4DAA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1B9274-742B-9B4B-98F0-8B3C992BBAE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16D80C-DFEB-C54F-B1C4-C8141DC1AE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753AF0-337D-994D-8AA3-BABC8157E9B7}" type="slidenum">
              <a:rPr lang="zh-CN" altLang="en-US"/>
              <a:pPr>
                <a:defRPr/>
              </a:pPr>
              <a:t>‹#›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932932"/>
      </p:ext>
    </p:extLst>
  </p:cSld>
  <p:clrMapOvr>
    <a:masterClrMapping/>
  </p:clrMapOvr>
  <p:transition spd="slow" advClick="0" advTm="3000"/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709033955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41426605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081550156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82235125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44167303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3841458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6754592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91991816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29152707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520399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A3436B-1F62-9D47-A987-4867632E5E0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B50EE6-E97A-E346-B18F-A05CCE0069D9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28F13F-C3D7-4847-8053-22F32A45A1C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0EF691-0CA3-5C43-9EB1-81352051AB9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2DC36C-87EA-CE45-A1A6-6A5F4882EBA7}" type="slidenum">
              <a:rPr lang="zh-CN" altLang="en-US"/>
              <a:pPr>
                <a:defRPr/>
              </a:pPr>
              <a:t>‹#›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243490"/>
      </p:ext>
    </p:extLst>
  </p:cSld>
  <p:clrMapOvr>
    <a:masterClrMapping/>
  </p:clrMapOvr>
  <p:transition spd="slow" advClick="0" advTm="3000"/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71285160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140725493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3525032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17665720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20685175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07032413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71995847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6526572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16629004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520148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276C00-403C-6844-83A3-41BCB0FBB5D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8B9AF1-B384-3344-82B2-A0798A2B9E1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CEC732-BD9B-E543-9553-A5AED998DA1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960FB1-D91A-7848-B3DB-BA9290028B9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948951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71450278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700914826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4231399282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51883033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90454698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39857168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435283249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86521468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0221328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257539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7574E1-FEE8-2240-9F34-26D3E8F8C8E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9E41ED-E515-B242-A55D-6BC95A588D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279F54-D8AD-DF42-92A9-8042D81DD88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9EAC0-E2E2-8847-902E-FEB302BC57F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2487908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4657561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73206254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303524283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34540649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349974739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39607090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99350225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44923493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35556803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63046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DC4927-E675-BC44-96B6-58265728ED5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3551D5-1749-5F40-84AB-8393051EECC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91BA52-92E7-1545-B5D5-48C0942945C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692F34-9999-F44A-9519-24EF195FFC2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421002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54513314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85342563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38735667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922404699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5281471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641827416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31722216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552198355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4279830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063456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11E59D71-510D-2E4A-B2B8-C5CDC2ED86B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5E456947-E62E-F642-89EB-08AFCFA61E8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0B432DB4-956E-DF4D-9F5A-5DD8A3CB065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EE017B-6218-8C40-966A-EA4C76611D9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539602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2133916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79022361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33786617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21924274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348696211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493849235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64024238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07258723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25560208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134121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A9A42F90-7CAF-DD49-AB15-9C8BEA6ED93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EA0CD201-AAE7-2045-A866-E3499FB5EDC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8F6C7DDB-43CF-6D43-9F08-4E25C3C8E71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BEBFBC-D35A-5F41-BCD0-3D05615FA2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232392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92584574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3412514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9579879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78236160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15132259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577671185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363324028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378818962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53781622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842592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BBC0EDBE-2CF7-D44C-B996-FB41B95290C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FF83D7D4-AAB0-7644-973E-11B1877A7D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1702B92-5552-C141-8576-2D5CAA204A5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34C72D-78B9-5B48-8C93-C8A9E44E309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648846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617902214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45165214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078561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15132038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13115579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93161811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70143763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797546518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726509333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91747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A222631A-4B6C-1347-A8F7-3C286EAF4F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4A40DB08-8EA6-EE40-9D87-1A7D11A78BE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E52982-2B11-3A4F-A254-D8199B9CB6F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308E6D-8A46-0945-A320-8CF5FEC9D17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20317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83F71F90-5860-4B49-9958-02848E81158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109B8987-638E-8641-8A4B-DEE4BA0900C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E1366D26-D7E0-D847-AC3B-78C1052B129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ECE3B5-D119-364D-A6AE-0F8343222D3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721538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18504719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761617382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6097902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2094856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46833240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19521054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797587030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73972252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812834401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6005186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3401C0AA-F4AA-D24F-8BEB-DF996D0B483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ADF1B19D-37EB-8D4F-A0BC-DAF25BD00AE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8D54AABF-BA13-D342-AE9F-BD9AFF8ECB4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9506B8-9FE2-8942-98CF-E0E57FD8D4F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8638758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85910193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32430492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51229722"/>
      </p:ext>
    </p:extLst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0281091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9770700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45260941"/>
      </p:ext>
    </p:extLst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8898316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41754553"/>
      </p:ext>
    </p:extLst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397979989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25687245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337CDE6A-7E4E-2D43-B14C-32B97829BF0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1C3A1E6C-BCD8-D249-827B-B8CB2154E7A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B1B7046E-4D1D-594B-BE0B-D45A64407A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D318AF-2F37-934B-BDFB-AF944C2B63B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4067110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36283399"/>
      </p:ext>
    </p:extLst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78250132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199767939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70875906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01002804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7371063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59035836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2364997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342810157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09712738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FEDFDE-84D8-3E4B-8AE6-42C8FDAED7A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8BB0D5-63D8-AD41-838D-758A810E514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9E452A-5907-4E49-A422-B7F1F4DF55D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9FE355-3C83-C24F-B191-29BC4A469B6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1178881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488502880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60806940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42764727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80450301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468888827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27030856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1051061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1939062"/>
      </p:ext>
    </p:extLst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25292898"/>
      </p:ext>
    </p:extLst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7824547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0C03E9-41AF-8B4B-B054-BB670425212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BEFB3B-A468-504E-8C72-CAE7A39B70D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00C337-BA09-A54D-B5F4-94E200CE17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1F029B-C439-C749-ADE3-B4236B0EC46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802923"/>
      </p:ext>
    </p:extLst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2459664"/>
      </p:ext>
    </p:extLst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874576102"/>
      </p:ext>
    </p:extLst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79529390"/>
      </p:ext>
    </p:extLst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78590512"/>
      </p:ext>
    </p:extLst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93758754"/>
      </p:ext>
    </p:extLst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364898436"/>
      </p:ext>
    </p:extLst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86939415"/>
      </p:ext>
    </p:extLst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474315"/>
      </p:ext>
    </p:extLst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90101169"/>
      </p:ext>
    </p:extLst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00556011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78A620-68C6-574A-96AF-BE823667913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C7197-01B6-9F45-947B-40E4566DD0D7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C7A70D-92EC-A54A-95C3-5921D2E8000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7C9E2C-55F0-424E-ADC0-487DFCEDF8D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3D80A1-285A-EE4D-917A-796919052E5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646207"/>
      </p:ext>
    </p:extLst>
  </p:cSld>
  <p:clrMapOvr>
    <a:masterClrMapping/>
  </p:clrMapOvr>
  <p:transition spd="slow" advClick="0" advTm="3000"/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3540793"/>
      </p:ext>
    </p:extLst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64816581"/>
      </p:ext>
    </p:extLst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38004014"/>
      </p:ext>
    </p:extLst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67185617"/>
      </p:ext>
    </p:extLst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45226621"/>
      </p:ext>
    </p:extLst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63913286"/>
      </p:ext>
    </p:extLst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34438547"/>
      </p:ext>
    </p:extLst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78291171"/>
      </p:ext>
    </p:extLst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5406128"/>
      </p:ext>
    </p:extLst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933479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EF293D-7E18-0842-AC08-5476212C017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E08704-2A46-224C-ACE9-85E8BB68174A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2A9C7F-18A4-5047-81D0-1B563423A25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07BDF7-1EE1-FB45-84D8-BB025870CF8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945B06-1FA7-C748-9F5A-BBF1D4DCB9C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116713"/>
      </p:ext>
    </p:extLst>
  </p:cSld>
  <p:clrMapOvr>
    <a:masterClrMapping/>
  </p:clrMapOvr>
  <p:transition spd="slow" advClick="0" advTm="3000"/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37624292"/>
      </p:ext>
    </p:extLst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59215780"/>
      </p:ext>
    </p:extLst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15129890"/>
      </p:ext>
    </p:extLst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837815640"/>
      </p:ext>
    </p:extLst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39724546"/>
      </p:ext>
    </p:extLst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14233148"/>
      </p:ext>
    </p:extLst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88534198"/>
      </p:ext>
    </p:extLst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09150423"/>
      </p:ext>
    </p:extLst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36804625"/>
      </p:ext>
    </p:extLst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917055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EBD8CD-8223-D34C-986E-C6690A8A29A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A69A4A-4C15-A547-B38B-B4952BD8DDE0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F3FDE0-06AD-C84A-B81C-1B7B5C6004B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B5EB7F-1678-C344-A428-C0612D76F6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EBF6FB-5BE9-BA40-88D7-6E746633D4B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268497"/>
      </p:ext>
    </p:extLst>
  </p:cSld>
  <p:clrMapOvr>
    <a:masterClrMapping/>
  </p:clrMapOvr>
  <p:transition spd="slow" advClick="0" advTm="3000"/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62369754"/>
      </p:ext>
    </p:extLst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16056970"/>
      </p:ext>
    </p:extLst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01483684"/>
      </p:ext>
    </p:extLst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68528936"/>
      </p:ext>
    </p:extLst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283355753"/>
      </p:ext>
    </p:extLst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37853197"/>
      </p:ext>
    </p:extLst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05626892"/>
      </p:ext>
    </p:extLst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76546706"/>
      </p:ext>
    </p:extLst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66890506"/>
      </p:ext>
    </p:extLst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8805784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21DA560F-2954-E341-977C-CBD092EBEC2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91DC11-36F3-9740-9F25-1B8AB0337863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6114AEC7-0E94-A544-B3A9-D243E4A60D0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A775C075-1FD1-B94F-974F-38D20F78385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CE576C-0935-EF4B-BE71-723F4A398F0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077198"/>
      </p:ext>
    </p:extLst>
  </p:cSld>
  <p:clrMapOvr>
    <a:masterClrMapping/>
  </p:clrMapOvr>
  <p:transition spd="slow" advClick="0" advTm="3000"/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4309867"/>
      </p:ext>
    </p:extLst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11196991"/>
      </p:ext>
    </p:extLst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67554019"/>
      </p:ext>
    </p:extLst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95004261"/>
      </p:ext>
    </p:extLst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31109876"/>
      </p:ext>
    </p:extLst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605021577"/>
      </p:ext>
    </p:extLst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678376059"/>
      </p:ext>
    </p:extLst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69869885"/>
      </p:ext>
    </p:extLst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93096217"/>
      </p:ext>
    </p:extLst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0710771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5F613FA5-DE4A-A445-AFBE-82E3A9B79AB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10DAD2-35F0-DF4A-B472-58856C8563F5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69DBB967-036E-4744-9831-F93A5967367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85874347-7B29-AC48-8FFC-54DAC59A6E0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B81191-4FE3-1F47-A620-F1634451262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2672703"/>
      </p:ext>
    </p:extLst>
  </p:cSld>
  <p:clrMapOvr>
    <a:masterClrMapping/>
  </p:clrMapOvr>
  <p:transition spd="slow" advClick="0" advTm="3000"/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82393371"/>
      </p:ext>
    </p:extLst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7364294"/>
      </p:ext>
    </p:extLst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65561449"/>
      </p:ext>
    </p:extLst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59526241"/>
      </p:ext>
    </p:extLst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7072186"/>
      </p:ext>
    </p:extLst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6127499"/>
      </p:ext>
    </p:extLst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88128123"/>
      </p:ext>
    </p:extLst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12574020"/>
      </p:ext>
    </p:extLst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53885334"/>
      </p:ext>
    </p:extLst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92579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F60D68E3-A898-6C41-83ED-8DACA4E9A56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CDB65B98-3A50-8447-AD0B-E56F638B6B7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31DE1AB8-FB60-FB47-9803-8A234AF1291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E73D4F-9D91-9345-AA57-2B97554598C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504572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F312D691-B809-A648-A5DA-888E723215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5FD272-267C-1048-BF81-0176B82D0520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0BFB6C7F-2168-034E-9F8E-E42EFA1EFF4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BF08EA9F-E17A-C644-8A7D-65BE53BAA4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23F985-E1D9-E24B-85DD-E6ED57B4A6C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586490"/>
      </p:ext>
    </p:extLst>
  </p:cSld>
  <p:clrMapOvr>
    <a:masterClrMapping/>
  </p:clrMapOvr>
  <p:transition spd="slow" advClick="0" advTm="3000"/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096011299"/>
      </p:ext>
    </p:extLst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78352735"/>
      </p:ext>
    </p:extLst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111727"/>
      </p:ext>
    </p:extLst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64538584"/>
      </p:ext>
    </p:extLst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80755248"/>
      </p:ext>
    </p:extLst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86695648"/>
      </p:ext>
    </p:extLst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73095565"/>
      </p:ext>
    </p:extLst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4189964046"/>
      </p:ext>
    </p:extLst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68982408"/>
      </p:ext>
    </p:extLst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9514473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604270A3-76C3-2944-B5C9-72C4CE6ADBF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8AF761-3356-F349-BB02-0DBB7366E69B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08E1DC56-0E98-5540-9C8F-D051FC65AB7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0DC1E68E-5F40-D442-A66C-8C31ACBFBF6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2FA1AB-C980-3842-96EC-0CA389A55E8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9978034"/>
      </p:ext>
    </p:extLst>
  </p:cSld>
  <p:clrMapOvr>
    <a:masterClrMapping/>
  </p:clrMapOvr>
  <p:transition spd="slow" advClick="0" advTm="3000"/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06188913"/>
      </p:ext>
    </p:extLst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11551205"/>
      </p:ext>
    </p:extLst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61669347"/>
      </p:ext>
    </p:extLst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2300150"/>
      </p:ext>
    </p:extLst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79959487"/>
      </p:ext>
    </p:extLst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31848051"/>
      </p:ext>
    </p:extLst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60045852"/>
      </p:ext>
    </p:extLst>
  </p:cSld>
  <p:clrMapOvr>
    <a:masterClrMapping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516841110"/>
      </p:ext>
    </p:extLst>
  </p:cSld>
  <p:clrMapOvr>
    <a:masterClrMapping/>
  </p:clrMapOvr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300234754"/>
      </p:ext>
    </p:extLst>
  </p:cSld>
  <p:clrMapOvr>
    <a:masterClrMapping/>
  </p:clrMapOvr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107665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2B742BB6-FB71-5F4D-A3EC-2B97AE72693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1A9596-0EFB-7047-B1F8-0B421DCA8530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2E64BA0D-2098-234C-AA1F-30A8DC0E931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140C65E6-EA2E-F840-B2F2-8CDF0170CAF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713030-D2C3-CE46-8236-A70E8E0B679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373607"/>
      </p:ext>
    </p:extLst>
  </p:cSld>
  <p:clrMapOvr>
    <a:masterClrMapping/>
  </p:clrMapOvr>
  <p:transition spd="slow" advClick="0" advTm="3000"/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60611941"/>
      </p:ext>
    </p:extLst>
  </p:cSld>
  <p:clrMapOvr>
    <a:masterClrMapping/>
  </p:clrMapOvr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10334158"/>
      </p:ext>
    </p:extLst>
  </p:cSld>
  <p:clrMapOvr>
    <a:masterClrMapping/>
  </p:clrMapOvr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71784853"/>
      </p:ext>
    </p:extLst>
  </p:cSld>
  <p:clrMapOvr>
    <a:masterClrMapping/>
  </p:clrMapOvr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21626210"/>
      </p:ext>
    </p:extLst>
  </p:cSld>
  <p:clrMapOvr>
    <a:masterClrMapping/>
  </p:clrMapOvr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467650"/>
      </p:ext>
    </p:extLst>
  </p:cSld>
  <p:clrMapOvr>
    <a:masterClrMapping/>
  </p:clrMapOvr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28051615"/>
      </p:ext>
    </p:extLst>
  </p:cSld>
  <p:clrMapOvr>
    <a:masterClrMapping/>
  </p:clrMapOvr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12718472"/>
      </p:ext>
    </p:extLst>
  </p:cSld>
  <p:clrMapOvr>
    <a:masterClrMapping/>
  </p:clrMapOvr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124493807"/>
      </p:ext>
    </p:extLst>
  </p:cSld>
  <p:clrMapOvr>
    <a:masterClrMapping/>
  </p:clrMapOvr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25903737"/>
      </p:ext>
    </p:extLst>
  </p:cSld>
  <p:clrMapOvr>
    <a:masterClrMapping/>
  </p:clrMapOvr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8547815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AC9DFA88-9D64-4241-9F7A-7DAF7CA06A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343193-9BCC-5049-83E2-FBAE2956A2B4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EAED3FCA-2E1C-FB46-9CF1-836E9AAFF44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CA17297A-2C83-B947-9276-B09487D71F3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8B8626-9CD3-A44F-A881-FBFF6A6254C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356657"/>
      </p:ext>
    </p:extLst>
  </p:cSld>
  <p:clrMapOvr>
    <a:masterClrMapping/>
  </p:clrMapOvr>
  <p:transition spd="slow" advClick="0" advTm="3000"/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85057450"/>
      </p:ext>
    </p:extLst>
  </p:cSld>
  <p:clrMapOvr>
    <a:masterClrMapping/>
  </p:clrMapOvr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79185960"/>
      </p:ext>
    </p:extLst>
  </p:cSld>
  <p:clrMapOvr>
    <a:masterClrMapping/>
  </p:clrMapOvr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09325033"/>
      </p:ext>
    </p:extLst>
  </p:cSld>
  <p:clrMapOvr>
    <a:masterClrMapping/>
  </p:clrMapOvr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90527033"/>
      </p:ext>
    </p:extLst>
  </p:cSld>
  <p:clrMapOvr>
    <a:masterClrMapping/>
  </p:clrMapOvr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7569308"/>
      </p:ext>
    </p:extLst>
  </p:cSld>
  <p:clrMapOvr>
    <a:masterClrMapping/>
  </p:clrMapOvr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9705002"/>
      </p:ext>
    </p:extLst>
  </p:cSld>
  <p:clrMapOvr>
    <a:masterClrMapping/>
  </p:clrMapOvr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79212305"/>
      </p:ext>
    </p:extLst>
  </p:cSld>
  <p:clrMapOvr>
    <a:masterClrMapping/>
  </p:clrMapOvr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85199097"/>
      </p:ext>
    </p:extLst>
  </p:cSld>
  <p:clrMapOvr>
    <a:masterClrMapping/>
  </p:clrMapOvr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748487611"/>
      </p:ext>
    </p:extLst>
  </p:cSld>
  <p:clrMapOvr>
    <a:masterClrMapping/>
  </p:clrMapOvr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5095415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458D13-F518-164B-A250-5F3C0DCBC0F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FC7152-293C-564C-8BE7-FF682C877D2C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826DC9-F8ED-6B42-8E60-9DA4F9BB6D2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9E81EC-13DD-504F-BAAB-47484C6E63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598CA2-E48B-E447-9538-06FEC074CC7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31093"/>
      </p:ext>
    </p:extLst>
  </p:cSld>
  <p:clrMapOvr>
    <a:masterClrMapping/>
  </p:clrMapOvr>
  <p:transition spd="slow" advClick="0" advTm="3000"/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227176427"/>
      </p:ext>
    </p:extLst>
  </p:cSld>
  <p:clrMapOvr>
    <a:masterClrMapping/>
  </p:clrMapOvr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66124045"/>
      </p:ext>
    </p:extLst>
  </p:cSld>
  <p:clrMapOvr>
    <a:masterClrMapping/>
  </p:clrMapOvr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3441505"/>
      </p:ext>
    </p:extLst>
  </p:cSld>
  <p:clrMapOvr>
    <a:masterClrMapping/>
  </p:clrMapOvr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157306095"/>
      </p:ext>
    </p:extLst>
  </p:cSld>
  <p:clrMapOvr>
    <a:masterClrMapping/>
  </p:clrMapOvr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86025404"/>
      </p:ext>
    </p:extLst>
  </p:cSld>
  <p:clrMapOvr>
    <a:masterClrMapping/>
  </p:clrMapOvr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17835362"/>
      </p:ext>
    </p:extLst>
  </p:cSld>
  <p:clrMapOvr>
    <a:masterClrMapping/>
  </p:clrMapOvr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441186"/>
      </p:ext>
    </p:extLst>
  </p:cSld>
  <p:clrMapOvr>
    <a:masterClrMapping/>
  </p:clrMapOvr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87728788"/>
      </p:ext>
    </p:extLst>
  </p:cSld>
  <p:clrMapOvr>
    <a:masterClrMapping/>
  </p:clrMapOvr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35230790"/>
      </p:ext>
    </p:extLst>
  </p:cSld>
  <p:clrMapOvr>
    <a:masterClrMapping/>
  </p:clrMapOvr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0932223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1615B6-732F-C240-82A4-0C1040A6C38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AB56D5-F320-7C42-84B5-19A7701CDA08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09DD21-F19D-D243-9FEF-2D73E2766EB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8189AE-17F6-F24F-A023-25095108B7F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F5B956-787F-6F49-B1D2-760153EA3AE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6712744"/>
      </p:ext>
    </p:extLst>
  </p:cSld>
  <p:clrMapOvr>
    <a:masterClrMapping/>
  </p:clrMapOvr>
  <p:transition spd="slow" advClick="0" advTm="3000"/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04123720"/>
      </p:ext>
    </p:extLst>
  </p:cSld>
  <p:clrMapOvr>
    <a:masterClrMapping/>
  </p:clrMapOvr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907425411"/>
      </p:ext>
    </p:extLst>
  </p:cSld>
  <p:clrMapOvr>
    <a:masterClrMapping/>
  </p:clrMapOvr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67340233"/>
      </p:ext>
    </p:extLst>
  </p:cSld>
  <p:clrMapOvr>
    <a:masterClrMapping/>
  </p:clrMapOvr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8910953"/>
      </p:ext>
    </p:extLst>
  </p:cSld>
  <p:clrMapOvr>
    <a:masterClrMapping/>
  </p:clrMapOvr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39796661"/>
      </p:ext>
    </p:extLst>
  </p:cSld>
  <p:clrMapOvr>
    <a:masterClrMapping/>
  </p:clrMapOvr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93331308"/>
      </p:ext>
    </p:extLst>
  </p:cSld>
  <p:clrMapOvr>
    <a:masterClrMapping/>
  </p:clrMapOvr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55870444"/>
      </p:ext>
    </p:extLst>
  </p:cSld>
  <p:clrMapOvr>
    <a:masterClrMapping/>
  </p:clrMapOvr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3464793"/>
      </p:ext>
    </p:extLst>
  </p:cSld>
  <p:clrMapOvr>
    <a:masterClrMapping/>
  </p:clrMapOvr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94191583"/>
      </p:ext>
    </p:extLst>
  </p:cSld>
  <p:clrMapOvr>
    <a:masterClrMapping/>
  </p:clrMapOvr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8023048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039702-936E-1F44-8182-7E575490377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979F20-7F98-2C4D-AD5F-9F20235DE8A4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13E6CB-F817-704F-8CFE-3E79F876555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D9BBC2-8705-3747-83AA-08FEDBB6E82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91741B-BB80-EA47-A1C5-5F28CE9E075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893278"/>
      </p:ext>
    </p:extLst>
  </p:cSld>
  <p:clrMapOvr>
    <a:masterClrMapping/>
  </p:clrMapOvr>
  <p:transition spd="slow" advClick="0" advTm="3000"/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00081402"/>
      </p:ext>
    </p:extLst>
  </p:cSld>
  <p:clrMapOvr>
    <a:masterClrMapping/>
  </p:clrMapOvr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69076032"/>
      </p:ext>
    </p:extLst>
  </p:cSld>
  <p:clrMapOvr>
    <a:masterClrMapping/>
  </p:clrMapOvr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944352401"/>
      </p:ext>
    </p:extLst>
  </p:cSld>
  <p:clrMapOvr>
    <a:masterClrMapping/>
  </p:clrMapOvr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50053618"/>
      </p:ext>
    </p:extLst>
  </p:cSld>
  <p:clrMapOvr>
    <a:masterClrMapping/>
  </p:clrMapOvr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52126454"/>
      </p:ext>
    </p:extLst>
  </p:cSld>
  <p:clrMapOvr>
    <a:masterClrMapping/>
  </p:clrMapOvr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80934207"/>
      </p:ext>
    </p:extLst>
  </p:cSld>
  <p:clrMapOvr>
    <a:masterClrMapping/>
  </p:clrMapOvr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73895649"/>
      </p:ext>
    </p:extLst>
  </p:cSld>
  <p:clrMapOvr>
    <a:masterClrMapping/>
  </p:clrMapOvr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86549658"/>
      </p:ext>
    </p:extLst>
  </p:cSld>
  <p:clrMapOvr>
    <a:masterClrMapping/>
  </p:clrMapOvr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5693087"/>
      </p:ext>
    </p:extLst>
  </p:cSld>
  <p:clrMapOvr>
    <a:masterClrMapping/>
  </p:clrMapOvr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5284727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90168F-E1C3-C647-A526-230F3BBAABF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B9E56-F54D-D242-98CB-D063441A5CBA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406782-D12A-3545-B8A1-C52A04C877A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5A7ECE-EE85-9E43-837F-E83C59CBCD1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BAAC80-EE77-F34E-9D69-79340A45D28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726187"/>
      </p:ext>
    </p:extLst>
  </p:cSld>
  <p:clrMapOvr>
    <a:masterClrMapping/>
  </p:clrMapOvr>
  <p:transition spd="slow" advClick="0" advTm="3000"/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14425143"/>
      </p:ext>
    </p:extLst>
  </p:cSld>
  <p:clrMapOvr>
    <a:masterClrMapping/>
  </p:clrMapOvr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38511475"/>
      </p:ext>
    </p:extLst>
  </p:cSld>
  <p:clrMapOvr>
    <a:masterClrMapping/>
  </p:clrMapOvr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62072226"/>
      </p:ext>
    </p:extLst>
  </p:cSld>
  <p:clrMapOvr>
    <a:masterClrMapping/>
  </p:clrMapOvr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393948425"/>
      </p:ext>
    </p:extLst>
  </p:cSld>
  <p:clrMapOvr>
    <a:masterClrMapping/>
  </p:clrMapOvr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30868607"/>
      </p:ext>
    </p:extLst>
  </p:cSld>
  <p:clrMapOvr>
    <a:masterClrMapping/>
  </p:clrMapOvr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75991304"/>
      </p:ext>
    </p:extLst>
  </p:cSld>
  <p:clrMapOvr>
    <a:masterClrMapping/>
  </p:clrMapOvr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56383051"/>
      </p:ext>
    </p:extLst>
  </p:cSld>
  <p:clrMapOvr>
    <a:masterClrMapping/>
  </p:clrMapOvr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98207058"/>
      </p:ext>
    </p:extLst>
  </p:cSld>
  <p:clrMapOvr>
    <a:masterClrMapping/>
  </p:clrMapOvr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86436437"/>
      </p:ext>
    </p:extLst>
  </p:cSld>
  <p:clrMapOvr>
    <a:masterClrMapping/>
  </p:clrMapOvr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048907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D4B87B-E727-1547-AA05-3352A2BF7FF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8D6D31-6788-534F-81C2-758ACFC14A72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3FF5DD-215D-B446-891E-CC86B65335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9D5E4D-D1BF-2648-8720-4B7C78228B4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6BA296-DCD5-2841-9CF0-882A4146179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563429"/>
      </p:ext>
    </p:extLst>
  </p:cSld>
  <p:clrMapOvr>
    <a:masterClrMapping/>
  </p:clrMapOvr>
  <p:transition spd="slow" advClick="0" advTm="3000"/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22749234"/>
      </p:ext>
    </p:extLst>
  </p:cSld>
  <p:clrMapOvr>
    <a:masterClrMapping/>
  </p:clrMapOvr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33824952"/>
      </p:ext>
    </p:extLst>
  </p:cSld>
  <p:clrMapOvr>
    <a:masterClrMapping/>
  </p:clrMapOvr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83195897"/>
      </p:ext>
    </p:extLst>
  </p:cSld>
  <p:clrMapOvr>
    <a:masterClrMapping/>
  </p:clrMapOvr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721937609"/>
      </p:ext>
    </p:extLst>
  </p:cSld>
  <p:clrMapOvr>
    <a:masterClrMapping/>
  </p:clrMapOvr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988645913"/>
      </p:ext>
    </p:extLst>
  </p:cSld>
  <p:clrMapOvr>
    <a:masterClrMapping/>
  </p:clrMapOvr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79096694"/>
      </p:ext>
    </p:extLst>
  </p:cSld>
  <p:clrMapOvr>
    <a:masterClrMapping/>
  </p:clrMapOvr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9689271"/>
      </p:ext>
    </p:extLst>
  </p:cSld>
  <p:clrMapOvr>
    <a:masterClrMapping/>
  </p:clrMapOvr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53640644"/>
      </p:ext>
    </p:extLst>
  </p:cSld>
  <p:clrMapOvr>
    <a:masterClrMapping/>
  </p:clrMapOvr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34496638"/>
      </p:ext>
    </p:extLst>
  </p:cSld>
  <p:clrMapOvr>
    <a:masterClrMapping/>
  </p:clrMapOvr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10745007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BC88CB59-E3F7-C542-8963-E67309A0CB3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CC6016-1AA5-E34D-B539-0AEDEF48379F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26951B3A-7014-EF41-AC63-CCFC9B27453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D8562108-1434-CA46-A4F5-5472DD4F63B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0160C3-046B-A446-B287-8C92CB99482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094493"/>
      </p:ext>
    </p:extLst>
  </p:cSld>
  <p:clrMapOvr>
    <a:masterClrMapping/>
  </p:clrMapOvr>
  <p:transition spd="slow" advClick="0" advTm="3000"/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3621033"/>
      </p:ext>
    </p:extLst>
  </p:cSld>
  <p:clrMapOvr>
    <a:masterClrMapping/>
  </p:clrMapOvr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60961302"/>
      </p:ext>
    </p:extLst>
  </p:cSld>
  <p:clrMapOvr>
    <a:masterClrMapping/>
  </p:clrMapOvr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9647416"/>
      </p:ext>
    </p:extLst>
  </p:cSld>
  <p:clrMapOvr>
    <a:masterClrMapping/>
  </p:clrMapOvr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0212234"/>
      </p:ext>
    </p:extLst>
  </p:cSld>
  <p:clrMapOvr>
    <a:masterClrMapping/>
  </p:clrMapOvr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81957339"/>
      </p:ext>
    </p:extLst>
  </p:cSld>
  <p:clrMapOvr>
    <a:masterClrMapping/>
  </p:clrMapOvr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136929178"/>
      </p:ext>
    </p:extLst>
  </p:cSld>
  <p:clrMapOvr>
    <a:masterClrMapping/>
  </p:clrMapOvr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323442770"/>
      </p:ext>
    </p:extLst>
  </p:cSld>
  <p:clrMapOvr>
    <a:masterClrMapping/>
  </p:clrMapOvr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20925346"/>
      </p:ext>
    </p:extLst>
  </p:cSld>
  <p:clrMapOvr>
    <a:masterClrMapping/>
  </p:clrMapOvr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11750802"/>
      </p:ext>
    </p:extLst>
  </p:cSld>
  <p:clrMapOvr>
    <a:masterClrMapping/>
  </p:clrMapOvr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52931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CD036EFF-B093-174A-B7EC-3CF66C3BCAB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68C72649-BC43-BE4E-BA1F-97787943A49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BA80095-8585-5F4C-8943-3E73E34284B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09D08F-2BF5-D741-B6C8-ECC059280AA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05437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06979FF0-2BB6-044A-BF8B-05D221BC2CB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9F2007-F550-8A4A-BCD6-F7DA0791EF9C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BF36EABA-1370-BB4B-A876-4D84798451D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0A5BA5D5-7D83-044F-B7DD-E93CFA635A8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C13DF0-C135-1C4E-8489-2D9E5BF7653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397286"/>
      </p:ext>
    </p:extLst>
  </p:cSld>
  <p:clrMapOvr>
    <a:masterClrMapping/>
  </p:clrMapOvr>
  <p:transition spd="slow" advClick="0" advTm="3000"/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10382736"/>
      </p:ext>
    </p:extLst>
  </p:cSld>
  <p:clrMapOvr>
    <a:masterClrMapping/>
  </p:clrMapOvr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7855566"/>
      </p:ext>
    </p:extLst>
  </p:cSld>
  <p:clrMapOvr>
    <a:masterClrMapping/>
  </p:clrMapOvr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75778300"/>
      </p:ext>
    </p:extLst>
  </p:cSld>
  <p:clrMapOvr>
    <a:masterClrMapping/>
  </p:clrMapOvr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20975540"/>
      </p:ext>
    </p:extLst>
  </p:cSld>
  <p:clrMapOvr>
    <a:masterClrMapping/>
  </p:clrMapOvr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48890511"/>
      </p:ext>
    </p:extLst>
  </p:cSld>
  <p:clrMapOvr>
    <a:masterClrMapping/>
  </p:clrMapOvr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57413120"/>
      </p:ext>
    </p:extLst>
  </p:cSld>
  <p:clrMapOvr>
    <a:masterClrMapping/>
  </p:clrMapOvr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41331642"/>
      </p:ext>
    </p:extLst>
  </p:cSld>
  <p:clrMapOvr>
    <a:masterClrMapping/>
  </p:clrMapOvr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48477593"/>
      </p:ext>
    </p:extLst>
  </p:cSld>
  <p:clrMapOvr>
    <a:masterClrMapping/>
  </p:clrMapOvr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61100364"/>
      </p:ext>
    </p:extLst>
  </p:cSld>
  <p:clrMapOvr>
    <a:masterClrMapping/>
  </p:clrMapOvr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3596776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77955AA8-3D61-1141-83A4-DF0EC09832D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AD929D-259E-C44F-A923-215D46A7E78C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6D915D52-4B4D-3F45-AAB8-0D39C85ED94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7528D97E-7E72-9443-904F-F7EA568CC4E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D9D849-7EC5-6346-8E0A-46A8DD6F7C1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588617"/>
      </p:ext>
    </p:extLst>
  </p:cSld>
  <p:clrMapOvr>
    <a:masterClrMapping/>
  </p:clrMapOvr>
  <p:transition spd="slow" advClick="0" advTm="3000"/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62263339"/>
      </p:ext>
    </p:extLst>
  </p:cSld>
  <p:clrMapOvr>
    <a:masterClrMapping/>
  </p:clrMapOvr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98364940"/>
      </p:ext>
    </p:extLst>
  </p:cSld>
  <p:clrMapOvr>
    <a:masterClrMapping/>
  </p:clrMapOvr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2843017"/>
      </p:ext>
    </p:extLst>
  </p:cSld>
  <p:clrMapOvr>
    <a:masterClrMapping/>
  </p:clrMapOvr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79212338"/>
      </p:ext>
    </p:extLst>
  </p:cSld>
  <p:clrMapOvr>
    <a:masterClrMapping/>
  </p:clrMapOvr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36671789"/>
      </p:ext>
    </p:extLst>
  </p:cSld>
  <p:clrMapOvr>
    <a:masterClrMapping/>
  </p:clrMapOvr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9600392"/>
      </p:ext>
    </p:extLst>
  </p:cSld>
  <p:clrMapOvr>
    <a:masterClrMapping/>
  </p:clrMapOvr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75490819"/>
      </p:ext>
    </p:extLst>
  </p:cSld>
  <p:clrMapOvr>
    <a:masterClrMapping/>
  </p:clrMapOvr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484275179"/>
      </p:ext>
    </p:extLst>
  </p:cSld>
  <p:clrMapOvr>
    <a:masterClrMapping/>
  </p:clrMapOvr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42127870"/>
      </p:ext>
    </p:extLst>
  </p:cSld>
  <p:clrMapOvr>
    <a:masterClrMapping/>
  </p:clrMapOvr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820115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233DEF9B-8B6A-EC48-B46A-ED46933650B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F1C7A9-FE03-6B4E-8277-C114EA50615A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EBE922C1-BBDC-1D4A-8B18-8F357E0EECE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BAA9B319-11AF-4141-9082-6CF607986A6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01BEDB-BC6A-CC4E-B104-B29E40C0DAB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58981"/>
      </p:ext>
    </p:extLst>
  </p:cSld>
  <p:clrMapOvr>
    <a:masterClrMapping/>
  </p:clrMapOvr>
  <p:transition spd="slow" advClick="0" advTm="3000"/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57643849"/>
      </p:ext>
    </p:extLst>
  </p:cSld>
  <p:clrMapOvr>
    <a:masterClrMapping/>
  </p:clrMapOvr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99145960"/>
      </p:ext>
    </p:extLst>
  </p:cSld>
  <p:clrMapOvr>
    <a:masterClrMapping/>
  </p:clrMapOvr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59617617"/>
      </p:ext>
    </p:extLst>
  </p:cSld>
  <p:clrMapOvr>
    <a:masterClrMapping/>
  </p:clrMapOvr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1770608"/>
      </p:ext>
    </p:extLst>
  </p:cSld>
  <p:clrMapOvr>
    <a:masterClrMapping/>
  </p:clrMapOvr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2248755"/>
      </p:ext>
    </p:extLst>
  </p:cSld>
  <p:clrMapOvr>
    <a:masterClrMapping/>
  </p:clrMapOvr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45500439"/>
      </p:ext>
    </p:extLst>
  </p:cSld>
  <p:clrMapOvr>
    <a:masterClrMapping/>
  </p:clrMapOvr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83212745"/>
      </p:ext>
    </p:extLst>
  </p:cSld>
  <p:clrMapOvr>
    <a:masterClrMapping/>
  </p:clrMapOvr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765475936"/>
      </p:ext>
    </p:extLst>
  </p:cSld>
  <p:clrMapOvr>
    <a:masterClrMapping/>
  </p:clrMapOvr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383741138"/>
      </p:ext>
    </p:extLst>
  </p:cSld>
  <p:clrMapOvr>
    <a:masterClrMapping/>
  </p:clrMapOvr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6186291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F8FF449A-6478-0042-A70E-8A9C406D5F4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1453AB-BAC4-7441-8C9F-EEE6543F5D5C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00CE121B-E057-FA4D-8BBB-8ED46CA9387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15D3B086-ED51-A141-8194-ED03A37850F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12AEA1-7886-9E46-B369-C5E1C0050D7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820594"/>
      </p:ext>
    </p:extLst>
  </p:cSld>
  <p:clrMapOvr>
    <a:masterClrMapping/>
  </p:clrMapOvr>
  <p:transition spd="slow" advClick="0" advTm="3000"/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39764882"/>
      </p:ext>
    </p:extLst>
  </p:cSld>
  <p:clrMapOvr>
    <a:masterClrMapping/>
  </p:clrMapOvr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737022181"/>
      </p:ext>
    </p:extLst>
  </p:cSld>
  <p:clrMapOvr>
    <a:masterClrMapping/>
  </p:clrMapOvr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69892522"/>
      </p:ext>
    </p:extLst>
  </p:cSld>
  <p:clrMapOvr>
    <a:masterClrMapping/>
  </p:clrMapOvr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650916"/>
      </p:ext>
    </p:extLst>
  </p:cSld>
  <p:clrMapOvr>
    <a:masterClrMapping/>
  </p:clrMapOvr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9076725"/>
      </p:ext>
    </p:extLst>
  </p:cSld>
  <p:clrMapOvr>
    <a:masterClrMapping/>
  </p:clrMapOvr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76341289"/>
      </p:ext>
    </p:extLst>
  </p:cSld>
  <p:clrMapOvr>
    <a:masterClrMapping/>
  </p:clrMapOvr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48438785"/>
      </p:ext>
    </p:extLst>
  </p:cSld>
  <p:clrMapOvr>
    <a:masterClrMapping/>
  </p:clrMapOvr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81621609"/>
      </p:ext>
    </p:extLst>
  </p:cSld>
  <p:clrMapOvr>
    <a:masterClrMapping/>
  </p:clrMapOvr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96626350"/>
      </p:ext>
    </p:extLst>
  </p:cSld>
  <p:clrMapOvr>
    <a:masterClrMapping/>
  </p:clrMapOvr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83834951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E06D7AAC-E790-7144-A173-7747ED041D6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659DF1-F373-F948-980C-1F736E30D451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A5F09BA1-C437-9942-A6DB-1D8BEFF1CBB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5F376526-B5E4-E34A-89EE-718CE9634B0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B514E3-E070-0748-87F5-4763A752174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573042"/>
      </p:ext>
    </p:extLst>
  </p:cSld>
  <p:clrMapOvr>
    <a:masterClrMapping/>
  </p:clrMapOvr>
  <p:transition spd="slow" advClick="0" advTm="3000"/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17899893"/>
      </p:ext>
    </p:extLst>
  </p:cSld>
  <p:clrMapOvr>
    <a:masterClrMapping/>
  </p:clrMapOvr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1991090"/>
      </p:ext>
    </p:extLst>
  </p:cSld>
  <p:clrMapOvr>
    <a:masterClrMapping/>
  </p:clrMapOvr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16400337"/>
      </p:ext>
    </p:extLst>
  </p:cSld>
  <p:clrMapOvr>
    <a:masterClrMapping/>
  </p:clrMapOvr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78912254"/>
      </p:ext>
    </p:extLst>
  </p:cSld>
  <p:clrMapOvr>
    <a:masterClrMapping/>
  </p:clrMapOvr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32884105"/>
      </p:ext>
    </p:extLst>
  </p:cSld>
  <p:clrMapOvr>
    <a:masterClrMapping/>
  </p:clrMapOvr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4357836"/>
      </p:ext>
    </p:extLst>
  </p:cSld>
  <p:clrMapOvr>
    <a:masterClrMapping/>
  </p:clrMapOvr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59249304"/>
      </p:ext>
    </p:extLst>
  </p:cSld>
  <p:clrMapOvr>
    <a:masterClrMapping/>
  </p:clrMapOvr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57951409"/>
      </p:ext>
    </p:extLst>
  </p:cSld>
  <p:clrMapOvr>
    <a:masterClrMapping/>
  </p:clrMapOvr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5369785"/>
      </p:ext>
    </p:extLst>
  </p:cSld>
  <p:clrMapOvr>
    <a:masterClrMapping/>
  </p:clrMapOvr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5788820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D3DCBD-9032-CD49-AAFE-C88903034C0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CFAE3A-3466-5646-A8E8-576E09812BDD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69BA7A-5D8B-3F4A-B384-95EEC1B15D8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B9ECD6-DB54-9B45-B4F8-7F26D9BCC15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503A29-DB89-4445-809D-A466EAFF49C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328961"/>
      </p:ext>
    </p:extLst>
  </p:cSld>
  <p:clrMapOvr>
    <a:masterClrMapping/>
  </p:clrMapOvr>
  <p:transition spd="slow" advClick="0" advTm="3000"/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1712668"/>
      </p:ext>
    </p:extLst>
  </p:cSld>
  <p:clrMapOvr>
    <a:masterClrMapping/>
  </p:clrMapOvr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97435637"/>
      </p:ext>
    </p:extLst>
  </p:cSld>
  <p:clrMapOvr>
    <a:masterClrMapping/>
  </p:clrMapOvr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51155011"/>
      </p:ext>
    </p:extLst>
  </p:cSld>
  <p:clrMapOvr>
    <a:masterClrMapping/>
  </p:clrMapOvr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8125321"/>
      </p:ext>
    </p:extLst>
  </p:cSld>
  <p:clrMapOvr>
    <a:masterClrMapping/>
  </p:clrMapOvr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095526214"/>
      </p:ext>
    </p:extLst>
  </p:cSld>
  <p:clrMapOvr>
    <a:masterClrMapping/>
  </p:clrMapOvr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33689622"/>
      </p:ext>
    </p:extLst>
  </p:cSld>
  <p:clrMapOvr>
    <a:masterClrMapping/>
  </p:clrMapOvr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8495216"/>
      </p:ext>
    </p:extLst>
  </p:cSld>
  <p:clrMapOvr>
    <a:masterClrMapping/>
  </p:clrMapOvr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80745130"/>
      </p:ext>
    </p:extLst>
  </p:cSld>
  <p:clrMapOvr>
    <a:masterClrMapping/>
  </p:clrMapOvr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79607251"/>
      </p:ext>
    </p:extLst>
  </p:cSld>
  <p:clrMapOvr>
    <a:masterClrMapping/>
  </p:clrMapOvr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0105898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F72FC9-5715-154E-ADE6-8B3F1E48E23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200113-7BBA-0F41-BDD1-3776A64FF836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DF54AF-0247-5D44-AFC5-51C0D0B2BD3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007DA2-5C36-2440-963E-3690F344BC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0815AB-1C23-4F4F-BC3E-59DCAE975D4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836361"/>
      </p:ext>
    </p:extLst>
  </p:cSld>
  <p:clrMapOvr>
    <a:masterClrMapping/>
  </p:clrMapOvr>
  <p:transition spd="slow" advClick="0" advTm="3000"/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26021358"/>
      </p:ext>
    </p:extLst>
  </p:cSld>
  <p:clrMapOvr>
    <a:masterClrMapping/>
  </p:clrMapOvr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669842546"/>
      </p:ext>
    </p:extLst>
  </p:cSld>
  <p:clrMapOvr>
    <a:masterClrMapping/>
  </p:clrMapOvr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744417885"/>
      </p:ext>
    </p:extLst>
  </p:cSld>
  <p:clrMapOvr>
    <a:masterClrMapping/>
  </p:clrMapOvr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3249200"/>
      </p:ext>
    </p:extLst>
  </p:cSld>
  <p:clrMapOvr>
    <a:masterClrMapping/>
  </p:clrMapOvr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80265683"/>
      </p:ext>
    </p:extLst>
  </p:cSld>
  <p:clrMapOvr>
    <a:masterClrMapping/>
  </p:clrMapOvr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89797901"/>
      </p:ext>
    </p:extLst>
  </p:cSld>
  <p:clrMapOvr>
    <a:masterClrMapping/>
  </p:clrMapOvr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69222132"/>
      </p:ext>
    </p:extLst>
  </p:cSld>
  <p:clrMapOvr>
    <a:masterClrMapping/>
  </p:clrMapOvr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7016906"/>
      </p:ext>
    </p:extLst>
  </p:cSld>
  <p:clrMapOvr>
    <a:masterClrMapping/>
  </p:clrMapOvr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2412623"/>
      </p:ext>
    </p:extLst>
  </p:cSld>
  <p:clrMapOvr>
    <a:masterClrMapping/>
  </p:clrMapOvr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3161821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4">
            <a:extLst>
              <a:ext uri="{FF2B5EF4-FFF2-40B4-BE49-F238E27FC236}">
                <a16:creationId xmlns:a16="http://schemas.microsoft.com/office/drawing/2014/main" id="{BFDE93EE-14F9-A14F-A0F3-1246458F7DE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37C6CA-96DD-F34E-9DF2-1909D2BC52BC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>
            <a:extLst>
              <a:ext uri="{FF2B5EF4-FFF2-40B4-BE49-F238E27FC236}">
                <a16:creationId xmlns:a16="http://schemas.microsoft.com/office/drawing/2014/main" id="{0583ED4E-212A-A041-85D6-232CA758CE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>
            <a:extLst>
              <a:ext uri="{FF2B5EF4-FFF2-40B4-BE49-F238E27FC236}">
                <a16:creationId xmlns:a16="http://schemas.microsoft.com/office/drawing/2014/main" id="{680F02C6-B7B7-0A4D-9A59-0471DD2FBC3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3F2150-D39D-8542-AD59-2C35A4B64FD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674330"/>
      </p:ext>
    </p:extLst>
  </p:cSld>
  <p:clrMapOvr>
    <a:masterClrMapping/>
  </p:clrMapOvr>
  <p:transition spd="slow" advClick="0" advTm="3000"/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578199"/>
      </p:ext>
    </p:extLst>
  </p:cSld>
  <p:clrMapOvr>
    <a:masterClrMapping/>
  </p:clrMapOvr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0126385"/>
      </p:ext>
    </p:extLst>
  </p:cSld>
  <p:clrMapOvr>
    <a:masterClrMapping/>
  </p:clrMapOvr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304836528"/>
      </p:ext>
    </p:extLst>
  </p:cSld>
  <p:clrMapOvr>
    <a:masterClrMapping/>
  </p:clrMapOvr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42120167"/>
      </p:ext>
    </p:extLst>
  </p:cSld>
  <p:clrMapOvr>
    <a:masterClrMapping/>
  </p:clrMapOvr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97373307"/>
      </p:ext>
    </p:extLst>
  </p:cSld>
  <p:clrMapOvr>
    <a:masterClrMapping/>
  </p:clrMapOvr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10373015"/>
      </p:ext>
    </p:extLst>
  </p:cSld>
  <p:clrMapOvr>
    <a:masterClrMapping/>
  </p:clrMapOvr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41292392"/>
      </p:ext>
    </p:extLst>
  </p:cSld>
  <p:clrMapOvr>
    <a:masterClrMapping/>
  </p:clrMapOvr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86873142"/>
      </p:ext>
    </p:extLst>
  </p:cSld>
  <p:clrMapOvr>
    <a:masterClrMapping/>
  </p:clrMapOvr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0169845"/>
      </p:ext>
    </p:extLst>
  </p:cSld>
  <p:clrMapOvr>
    <a:masterClrMapping/>
  </p:clrMapOvr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5831688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4">
            <a:extLst>
              <a:ext uri="{FF2B5EF4-FFF2-40B4-BE49-F238E27FC236}">
                <a16:creationId xmlns:a16="http://schemas.microsoft.com/office/drawing/2014/main" id="{1B7B0222-9372-0E45-86E7-AFD3DB41FE0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46DE38-7763-F64C-A45E-207C5DFAABD3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>
            <a:extLst>
              <a:ext uri="{FF2B5EF4-FFF2-40B4-BE49-F238E27FC236}">
                <a16:creationId xmlns:a16="http://schemas.microsoft.com/office/drawing/2014/main" id="{A6BCEFEC-2570-7E41-B059-D7A1297E0F4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>
            <a:extLst>
              <a:ext uri="{FF2B5EF4-FFF2-40B4-BE49-F238E27FC236}">
                <a16:creationId xmlns:a16="http://schemas.microsoft.com/office/drawing/2014/main" id="{8129A942-886E-B64B-B8DB-BCBA936AB8B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F2C68B-8745-224F-B0D2-CC7BE664823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935556"/>
      </p:ext>
    </p:extLst>
  </p:cSld>
  <p:clrMapOvr>
    <a:masterClrMapping/>
  </p:clrMapOvr>
  <p:transition spd="slow" advClick="0" advTm="3000"/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48832952"/>
      </p:ext>
    </p:extLst>
  </p:cSld>
  <p:clrMapOvr>
    <a:masterClrMapping/>
  </p:clrMapOvr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359817120"/>
      </p:ext>
    </p:extLst>
  </p:cSld>
  <p:clrMapOvr>
    <a:masterClrMapping/>
  </p:clrMapOvr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05212479"/>
      </p:ext>
    </p:extLst>
  </p:cSld>
  <p:clrMapOvr>
    <a:masterClrMapping/>
  </p:clrMapOvr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851025179"/>
      </p:ext>
    </p:extLst>
  </p:cSld>
  <p:clrMapOvr>
    <a:masterClrMapping/>
  </p:clrMapOvr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11862959"/>
      </p:ext>
    </p:extLst>
  </p:cSld>
  <p:clrMapOvr>
    <a:masterClrMapping/>
  </p:clrMapOvr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59992298"/>
      </p:ext>
    </p:extLst>
  </p:cSld>
  <p:clrMapOvr>
    <a:masterClrMapping/>
  </p:clrMapOvr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17925118"/>
      </p:ext>
    </p:extLst>
  </p:cSld>
  <p:clrMapOvr>
    <a:masterClrMapping/>
  </p:clrMapOvr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17374397"/>
      </p:ext>
    </p:extLst>
  </p:cSld>
  <p:clrMapOvr>
    <a:masterClrMapping/>
  </p:clrMapOvr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51601420"/>
      </p:ext>
    </p:extLst>
  </p:cSld>
  <p:clrMapOvr>
    <a:masterClrMapping/>
  </p:clrMapOvr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298046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4">
            <a:extLst>
              <a:ext uri="{FF2B5EF4-FFF2-40B4-BE49-F238E27FC236}">
                <a16:creationId xmlns:a16="http://schemas.microsoft.com/office/drawing/2014/main" id="{4BC45C70-72FE-4D45-8FB1-0049B0D21E7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644C8E-EBE9-1B43-8F76-E02CCCBFAC0B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>
            <a:extLst>
              <a:ext uri="{FF2B5EF4-FFF2-40B4-BE49-F238E27FC236}">
                <a16:creationId xmlns:a16="http://schemas.microsoft.com/office/drawing/2014/main" id="{78C1D5D7-ECAD-AF43-A3F5-27E255EE350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>
            <a:extLst>
              <a:ext uri="{FF2B5EF4-FFF2-40B4-BE49-F238E27FC236}">
                <a16:creationId xmlns:a16="http://schemas.microsoft.com/office/drawing/2014/main" id="{D7D996C0-0B8E-3041-8C82-2898D0C9544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0C9CA3-71CE-7D43-8F24-093447A10DE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004090"/>
      </p:ext>
    </p:extLst>
  </p:cSld>
  <p:clrMapOvr>
    <a:masterClrMapping/>
  </p:clrMapOvr>
  <p:transition spd="slow" advClick="0" advTm="3000"/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86031874"/>
      </p:ext>
    </p:extLst>
  </p:cSld>
  <p:clrMapOvr>
    <a:masterClrMapping/>
  </p:clrMapOvr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07940022"/>
      </p:ext>
    </p:extLst>
  </p:cSld>
  <p:clrMapOvr>
    <a:masterClrMapping/>
  </p:clrMapOvr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50877130"/>
      </p:ext>
    </p:extLst>
  </p:cSld>
  <p:clrMapOvr>
    <a:masterClrMapping/>
  </p:clrMapOvr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54611311"/>
      </p:ext>
    </p:extLst>
  </p:cSld>
  <p:clrMapOvr>
    <a:masterClrMapping/>
  </p:clrMapOvr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397981340"/>
      </p:ext>
    </p:extLst>
  </p:cSld>
  <p:clrMapOvr>
    <a:masterClrMapping/>
  </p:clrMapOvr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92069525"/>
      </p:ext>
    </p:extLst>
  </p:cSld>
  <p:clrMapOvr>
    <a:masterClrMapping/>
  </p:clrMapOvr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49967595"/>
      </p:ext>
    </p:extLst>
  </p:cSld>
  <p:clrMapOvr>
    <a:masterClrMapping/>
  </p:clrMapOvr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0424061"/>
      </p:ext>
    </p:extLst>
  </p:cSld>
  <p:clrMapOvr>
    <a:masterClrMapping/>
  </p:clrMapOvr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81481897"/>
      </p:ext>
    </p:extLst>
  </p:cSld>
  <p:clrMapOvr>
    <a:masterClrMapping/>
  </p:clrMapOvr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1652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3823EE8C-4F67-F743-B392-BEBBA3D0CA7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6E7B96DB-66AC-DE49-8D2A-A0E992E110B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A8838E0D-3BBF-EB43-B016-B3C90433A64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AF0989-220C-2940-B56D-B0A152607B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69918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6AFB82-63D1-D24C-806D-880684E4FDD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C8651B-54AC-D742-B858-15D5565CB72B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337FC7C-B1D1-CE4E-B285-40E7AC9A68E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BF1D47-6276-6948-B30D-7E3560A3D80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AEE57A-14BA-2749-8C7F-EF84FA74EC0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845839"/>
      </p:ext>
    </p:extLst>
  </p:cSld>
  <p:clrMapOvr>
    <a:masterClrMapping/>
  </p:clrMapOvr>
  <p:transition spd="slow" advClick="0" advTm="3000"/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0556282"/>
      </p:ext>
    </p:extLst>
  </p:cSld>
  <p:clrMapOvr>
    <a:masterClrMapping/>
  </p:clrMapOvr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88259143"/>
      </p:ext>
    </p:extLst>
  </p:cSld>
  <p:clrMapOvr>
    <a:masterClrMapping/>
  </p:clrMapOvr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9300103"/>
      </p:ext>
    </p:extLst>
  </p:cSld>
  <p:clrMapOvr>
    <a:masterClrMapping/>
  </p:clrMapOvr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787682"/>
      </p:ext>
    </p:extLst>
  </p:cSld>
  <p:clrMapOvr>
    <a:masterClrMapping/>
  </p:clrMapOvr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088241230"/>
      </p:ext>
    </p:extLst>
  </p:cSld>
  <p:clrMapOvr>
    <a:masterClrMapping/>
  </p:clrMapOvr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796191132"/>
      </p:ext>
    </p:extLst>
  </p:cSld>
  <p:clrMapOvr>
    <a:masterClrMapping/>
  </p:clrMapOvr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98497388"/>
      </p:ext>
    </p:extLst>
  </p:cSld>
  <p:clrMapOvr>
    <a:masterClrMapping/>
  </p:clrMapOvr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31065255"/>
      </p:ext>
    </p:extLst>
  </p:cSld>
  <p:clrMapOvr>
    <a:masterClrMapping/>
  </p:clrMapOvr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51073972"/>
      </p:ext>
    </p:extLst>
  </p:cSld>
  <p:clrMapOvr>
    <a:masterClrMapping/>
  </p:clrMapOvr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1269193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4">
            <a:extLst>
              <a:ext uri="{FF2B5EF4-FFF2-40B4-BE49-F238E27FC236}">
                <a16:creationId xmlns:a16="http://schemas.microsoft.com/office/drawing/2014/main" id="{DF7D998B-A3CA-0B45-B8A0-358AD210B61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C89F7E-7B99-1D4B-BB24-F13E04BEB99E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5">
            <a:extLst>
              <a:ext uri="{FF2B5EF4-FFF2-40B4-BE49-F238E27FC236}">
                <a16:creationId xmlns:a16="http://schemas.microsoft.com/office/drawing/2014/main" id="{597D9159-68C7-094D-8EE0-59FD7857E90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>
            <a:extLst>
              <a:ext uri="{FF2B5EF4-FFF2-40B4-BE49-F238E27FC236}">
                <a16:creationId xmlns:a16="http://schemas.microsoft.com/office/drawing/2014/main" id="{5C58054D-916E-3449-84E1-E3FD43ACD12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0BDD34-4945-8B4E-A5E4-E361EEABE95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061918"/>
      </p:ext>
    </p:extLst>
  </p:cSld>
  <p:clrMapOvr>
    <a:masterClrMapping/>
  </p:clrMapOvr>
  <p:transition spd="slow" advClick="0" advTm="3000"/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42860090"/>
      </p:ext>
    </p:extLst>
  </p:cSld>
  <p:clrMapOvr>
    <a:masterClrMapping/>
  </p:clrMapOvr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6190174"/>
      </p:ext>
    </p:extLst>
  </p:cSld>
  <p:clrMapOvr>
    <a:masterClrMapping/>
  </p:clrMapOvr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50187498"/>
      </p:ext>
    </p:extLst>
  </p:cSld>
  <p:clrMapOvr>
    <a:masterClrMapping/>
  </p:clrMapOvr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21786764"/>
      </p:ext>
    </p:extLst>
  </p:cSld>
  <p:clrMapOvr>
    <a:masterClrMapping/>
  </p:clrMapOvr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91489303"/>
      </p:ext>
    </p:extLst>
  </p:cSld>
  <p:clrMapOvr>
    <a:masterClrMapping/>
  </p:clrMapOvr>
</p:sldLayout>
</file>

<file path=ppt/slideLayouts/slideLayout7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372467234"/>
      </p:ext>
    </p:extLst>
  </p:cSld>
  <p:clrMapOvr>
    <a:masterClrMapping/>
  </p:clrMapOvr>
</p:sldLayout>
</file>

<file path=ppt/slideLayouts/slideLayout7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330426773"/>
      </p:ext>
    </p:extLst>
  </p:cSld>
  <p:clrMapOvr>
    <a:masterClrMapping/>
  </p:clrMapOvr>
</p:sldLayout>
</file>

<file path=ppt/slideLayouts/slideLayout7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36256437"/>
      </p:ext>
    </p:extLst>
  </p:cSld>
  <p:clrMapOvr>
    <a:masterClrMapping/>
  </p:clrMapOvr>
</p:sldLayout>
</file>

<file path=ppt/slideLayouts/slideLayout7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9293280"/>
      </p:ext>
    </p:extLst>
  </p:cSld>
  <p:clrMapOvr>
    <a:masterClrMapping/>
  </p:clrMapOvr>
</p:sldLayout>
</file>

<file path=ppt/slideLayouts/slideLayout7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66762471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4">
            <a:extLst>
              <a:ext uri="{FF2B5EF4-FFF2-40B4-BE49-F238E27FC236}">
                <a16:creationId xmlns:a16="http://schemas.microsoft.com/office/drawing/2014/main" id="{EA377EB1-D976-464A-AAAB-6D4A284CB54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748F12-7915-6848-84E8-0D7DB9EF796F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5">
            <a:extLst>
              <a:ext uri="{FF2B5EF4-FFF2-40B4-BE49-F238E27FC236}">
                <a16:creationId xmlns:a16="http://schemas.microsoft.com/office/drawing/2014/main" id="{C6092CFF-745B-FC4D-A437-7C26469ADAE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>
            <a:extLst>
              <a:ext uri="{FF2B5EF4-FFF2-40B4-BE49-F238E27FC236}">
                <a16:creationId xmlns:a16="http://schemas.microsoft.com/office/drawing/2014/main" id="{6409A195-D468-0F43-B311-122C23A82DB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94CC24-B1BD-D443-9D7E-A1A39609516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448686"/>
      </p:ext>
    </p:extLst>
  </p:cSld>
  <p:clrMapOvr>
    <a:masterClrMapping/>
  </p:clrMapOvr>
  <p:transition spd="slow" advClick="0" advTm="3000"/>
</p:sldLayout>
</file>

<file path=ppt/slideLayouts/slideLayout7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52250676"/>
      </p:ext>
    </p:extLst>
  </p:cSld>
  <p:clrMapOvr>
    <a:masterClrMapping/>
  </p:clrMapOvr>
</p:sldLayout>
</file>

<file path=ppt/slideLayouts/slideLayout7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15407629"/>
      </p:ext>
    </p:extLst>
  </p:cSld>
  <p:clrMapOvr>
    <a:masterClrMapping/>
  </p:clrMapOvr>
</p:sldLayout>
</file>

<file path=ppt/slideLayouts/slideLayout7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9965811"/>
      </p:ext>
    </p:extLst>
  </p:cSld>
  <p:clrMapOvr>
    <a:masterClrMapping/>
  </p:clrMapOvr>
</p:sldLayout>
</file>

<file path=ppt/slideLayouts/slideLayout7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75267643"/>
      </p:ext>
    </p:extLst>
  </p:cSld>
  <p:clrMapOvr>
    <a:masterClrMapping/>
  </p:clrMapOvr>
</p:sldLayout>
</file>

<file path=ppt/slideLayouts/slideLayout7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20796240"/>
      </p:ext>
    </p:extLst>
  </p:cSld>
  <p:clrMapOvr>
    <a:masterClrMapping/>
  </p:clrMapOvr>
</p:sldLayout>
</file>

<file path=ppt/slideLayouts/slideLayout7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710244848"/>
      </p:ext>
    </p:extLst>
  </p:cSld>
  <p:clrMapOvr>
    <a:masterClrMapping/>
  </p:clrMapOvr>
</p:sldLayout>
</file>

<file path=ppt/slideLayouts/slideLayout7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384496810"/>
      </p:ext>
    </p:extLst>
  </p:cSld>
  <p:clrMapOvr>
    <a:masterClrMapping/>
  </p:clrMapOvr>
</p:sldLayout>
</file>

<file path=ppt/slideLayouts/slideLayout7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995875190"/>
      </p:ext>
    </p:extLst>
  </p:cSld>
  <p:clrMapOvr>
    <a:masterClrMapping/>
  </p:clrMapOvr>
</p:sldLayout>
</file>

<file path=ppt/slideLayouts/slideLayout7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512919514"/>
      </p:ext>
    </p:extLst>
  </p:cSld>
  <p:clrMapOvr>
    <a:masterClrMapping/>
  </p:clrMapOvr>
</p:sldLayout>
</file>

<file path=ppt/slideLayouts/slideLayout7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952860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>
            <a:extLst>
              <a:ext uri="{FF2B5EF4-FFF2-40B4-BE49-F238E27FC236}">
                <a16:creationId xmlns:a16="http://schemas.microsoft.com/office/drawing/2014/main" id="{B1021FE2-7F8B-D24C-9943-534AEEC8328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3EDD9C-88AC-9846-88D2-9C05F77F8D5C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5">
            <a:extLst>
              <a:ext uri="{FF2B5EF4-FFF2-40B4-BE49-F238E27FC236}">
                <a16:creationId xmlns:a16="http://schemas.microsoft.com/office/drawing/2014/main" id="{F328BF37-56ED-594A-B6E2-4CE505CC547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>
            <a:extLst>
              <a:ext uri="{FF2B5EF4-FFF2-40B4-BE49-F238E27FC236}">
                <a16:creationId xmlns:a16="http://schemas.microsoft.com/office/drawing/2014/main" id="{D69DFC90-E78D-C649-91CA-BE4A5CA15F7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EE9286-48B9-984A-BE08-AD5D608F6A7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195788"/>
      </p:ext>
    </p:extLst>
  </p:cSld>
  <p:clrMapOvr>
    <a:masterClrMapping/>
  </p:clrMapOvr>
  <p:transition spd="slow" advClick="0" advTm="3000"/>
</p:sldLayout>
</file>

<file path=ppt/slideLayouts/slideLayout7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630581576"/>
      </p:ext>
    </p:extLst>
  </p:cSld>
  <p:clrMapOvr>
    <a:masterClrMapping/>
  </p:clrMapOvr>
</p:sldLayout>
</file>

<file path=ppt/slideLayouts/slideLayout7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763034145"/>
      </p:ext>
    </p:extLst>
  </p:cSld>
  <p:clrMapOvr>
    <a:masterClrMapping/>
  </p:clrMapOvr>
</p:sldLayout>
</file>

<file path=ppt/slideLayouts/slideLayout7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84733581"/>
      </p:ext>
    </p:extLst>
  </p:cSld>
  <p:clrMapOvr>
    <a:masterClrMapping/>
  </p:clrMapOvr>
</p:sldLayout>
</file>

<file path=ppt/slideLayouts/slideLayout7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3092466"/>
      </p:ext>
    </p:extLst>
  </p:cSld>
  <p:clrMapOvr>
    <a:masterClrMapping/>
  </p:clrMapOvr>
</p:sldLayout>
</file>

<file path=ppt/slideLayouts/slideLayout7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23437576"/>
      </p:ext>
    </p:extLst>
  </p:cSld>
  <p:clrMapOvr>
    <a:masterClrMapping/>
  </p:clrMapOvr>
</p:sldLayout>
</file>

<file path=ppt/slideLayouts/slideLayout7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58665677"/>
      </p:ext>
    </p:extLst>
  </p:cSld>
  <p:clrMapOvr>
    <a:masterClrMapping/>
  </p:clrMapOvr>
</p:sldLayout>
</file>

<file path=ppt/slideLayouts/slideLayout7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66791046"/>
      </p:ext>
    </p:extLst>
  </p:cSld>
  <p:clrMapOvr>
    <a:masterClrMapping/>
  </p:clrMapOvr>
</p:sldLayout>
</file>

<file path=ppt/slideLayouts/slideLayout7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353589107"/>
      </p:ext>
    </p:extLst>
  </p:cSld>
  <p:clrMapOvr>
    <a:masterClrMapping/>
  </p:clrMapOvr>
</p:sldLayout>
</file>

<file path=ppt/slideLayouts/slideLayout7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045255931"/>
      </p:ext>
    </p:extLst>
  </p:cSld>
  <p:clrMapOvr>
    <a:masterClrMapping/>
  </p:clrMapOvr>
  <p:transition spd="slow"/>
</p:sldLayout>
</file>

<file path=ppt/slideLayouts/slideLayout7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418736437"/>
      </p:ext>
    </p:extLst>
  </p:cSld>
  <p:clrMapOvr>
    <a:masterClrMapping/>
  </p:clrMapOvr>
  <p:transition spd="slow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C3F6A34-2B6E-904E-9C5B-A0F418EA102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777B67-5C7A-DB44-B111-B1A339969872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20D7802-716F-7248-ACC5-099219C68A9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623498-DE33-C448-9FCB-CC00063C26B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67C237-8409-544C-8590-09263E3DE2B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26805"/>
      </p:ext>
    </p:extLst>
  </p:cSld>
  <p:clrMapOvr>
    <a:masterClrMapping/>
  </p:clrMapOvr>
  <p:transition spd="slow" advClick="0" advTm="3000"/>
</p:sldLayout>
</file>

<file path=ppt/slideLayouts/slideLayout7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076485026"/>
      </p:ext>
    </p:extLst>
  </p:cSld>
  <p:clrMapOvr>
    <a:masterClrMapping/>
  </p:clrMapOvr>
  <p:transition spd="slow"/>
</p:sldLayout>
</file>

<file path=ppt/slideLayouts/slideLayout7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74608731"/>
      </p:ext>
    </p:extLst>
  </p:cSld>
  <p:clrMapOvr>
    <a:masterClrMapping/>
  </p:clrMapOvr>
  <p:transition spd="slow"/>
</p:sldLayout>
</file>

<file path=ppt/slideLayouts/slideLayout7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46279945"/>
      </p:ext>
    </p:extLst>
  </p:cSld>
  <p:clrMapOvr>
    <a:masterClrMapping/>
  </p:clrMapOvr>
  <p:transition spd="slow"/>
</p:sldLayout>
</file>

<file path=ppt/slideLayouts/slideLayout7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53817319"/>
      </p:ext>
    </p:extLst>
  </p:cSld>
  <p:clrMapOvr>
    <a:masterClrMapping/>
  </p:clrMapOvr>
  <p:transition spd="slow"/>
</p:sldLayout>
</file>

<file path=ppt/slideLayouts/slideLayout7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1192858"/>
      </p:ext>
    </p:extLst>
  </p:cSld>
  <p:clrMapOvr>
    <a:masterClrMapping/>
  </p:clrMapOvr>
  <p:transition spd="slow"/>
</p:sldLayout>
</file>

<file path=ppt/slideLayouts/slideLayout7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058306718"/>
      </p:ext>
    </p:extLst>
  </p:cSld>
  <p:clrMapOvr>
    <a:masterClrMapping/>
  </p:clrMapOvr>
  <p:transition spd="slow"/>
</p:sldLayout>
</file>

<file path=ppt/slideLayouts/slideLayout7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95583292"/>
      </p:ext>
    </p:extLst>
  </p:cSld>
  <p:clrMapOvr>
    <a:masterClrMapping/>
  </p:clrMapOvr>
  <p:transition spd="slow"/>
</p:sldLayout>
</file>

<file path=ppt/slideLayouts/slideLayout7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26633859"/>
      </p:ext>
    </p:extLst>
  </p:cSld>
  <p:clrMapOvr>
    <a:masterClrMapping/>
  </p:clrMapOvr>
  <p:transition spd="slow"/>
</p:sldLayout>
</file>

<file path=ppt/slideLayouts/slideLayout7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13515798"/>
      </p:ext>
    </p:extLst>
  </p:cSld>
  <p:clrMapOvr>
    <a:masterClrMapping/>
  </p:clrMapOvr>
  <p:transition spd="slow"/>
</p:sldLayout>
</file>

<file path=ppt/slideLayouts/slideLayout7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84651716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184853-EB64-DF44-84F4-316CE9D4BB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60074C-E3F0-D446-937E-2AA6EDEF4161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F0A8F0-5CFC-F742-8094-1CF8D9E0B72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F3CAFA1-185A-2B4F-A3A6-1E3B04BF171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3D1545-1B4F-9D4F-9DC4-195A1D7E6F2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74349"/>
      </p:ext>
    </p:extLst>
  </p:cSld>
  <p:clrMapOvr>
    <a:masterClrMapping/>
  </p:clrMapOvr>
  <p:transition spd="slow" advClick="0" advTm="3000"/>
</p:sldLayout>
</file>

<file path=ppt/slideLayouts/slideLayout7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83143365"/>
      </p:ext>
    </p:extLst>
  </p:cSld>
  <p:clrMapOvr>
    <a:masterClrMapping/>
  </p:clrMapOvr>
</p:sldLayout>
</file>

<file path=ppt/slideLayouts/slideLayout7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06716479"/>
      </p:ext>
    </p:extLst>
  </p:cSld>
  <p:clrMapOvr>
    <a:masterClrMapping/>
  </p:clrMapOvr>
</p:sldLayout>
</file>

<file path=ppt/slideLayouts/slideLayout7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94015084"/>
      </p:ext>
    </p:extLst>
  </p:cSld>
  <p:clrMapOvr>
    <a:masterClrMapping/>
  </p:clrMapOvr>
</p:sldLayout>
</file>

<file path=ppt/slideLayouts/slideLayout7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023654449"/>
      </p:ext>
    </p:extLst>
  </p:cSld>
  <p:clrMapOvr>
    <a:masterClrMapping/>
  </p:clrMapOvr>
</p:sldLayout>
</file>

<file path=ppt/slideLayouts/slideLayout7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25288589"/>
      </p:ext>
    </p:extLst>
  </p:cSld>
  <p:clrMapOvr>
    <a:masterClrMapping/>
  </p:clrMapOvr>
</p:sldLayout>
</file>

<file path=ppt/slideLayouts/slideLayout7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1889887"/>
      </p:ext>
    </p:extLst>
  </p:cSld>
  <p:clrMapOvr>
    <a:masterClrMapping/>
  </p:clrMapOvr>
</p:sldLayout>
</file>

<file path=ppt/slideLayouts/slideLayout7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34684244"/>
      </p:ext>
    </p:extLst>
  </p:cSld>
  <p:clrMapOvr>
    <a:masterClrMapping/>
  </p:clrMapOvr>
</p:sldLayout>
</file>

<file path=ppt/slideLayouts/slideLayout7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70953046"/>
      </p:ext>
    </p:extLst>
  </p:cSld>
  <p:clrMapOvr>
    <a:masterClrMapping/>
  </p:clrMapOvr>
</p:sldLayout>
</file>

<file path=ppt/slideLayouts/slideLayout7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086624918"/>
      </p:ext>
    </p:extLst>
  </p:cSld>
  <p:clrMapOvr>
    <a:masterClrMapping/>
  </p:clrMapOvr>
</p:sldLayout>
</file>

<file path=ppt/slideLayouts/slideLayout7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2309039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4">
            <a:extLst>
              <a:ext uri="{FF2B5EF4-FFF2-40B4-BE49-F238E27FC236}">
                <a16:creationId xmlns:a16="http://schemas.microsoft.com/office/drawing/2014/main" id="{7BCEB833-6992-024A-BFEF-270015C09AC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895D21-E836-6C41-8A7D-99230A5BE873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>
            <a:extLst>
              <a:ext uri="{FF2B5EF4-FFF2-40B4-BE49-F238E27FC236}">
                <a16:creationId xmlns:a16="http://schemas.microsoft.com/office/drawing/2014/main" id="{8BA7B489-746E-DF40-8C9C-6E80C91424A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>
            <a:extLst>
              <a:ext uri="{FF2B5EF4-FFF2-40B4-BE49-F238E27FC236}">
                <a16:creationId xmlns:a16="http://schemas.microsoft.com/office/drawing/2014/main" id="{2BD01654-6DA7-BA4E-9E78-EB81E48DF5B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DFBCC2-B63B-A14C-B9B5-9306E1BE992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6425436"/>
      </p:ext>
    </p:extLst>
  </p:cSld>
  <p:clrMapOvr>
    <a:masterClrMapping/>
  </p:clrMapOvr>
  <p:transition spd="slow" advClick="0" advTm="3000"/>
</p:sldLayout>
</file>

<file path=ppt/slideLayouts/slideLayout7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6413547"/>
      </p:ext>
    </p:extLst>
  </p:cSld>
  <p:clrMapOvr>
    <a:masterClrMapping/>
  </p:clrMapOvr>
</p:sldLayout>
</file>

<file path=ppt/slideLayouts/slideLayout7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94323213"/>
      </p:ext>
    </p:extLst>
  </p:cSld>
  <p:clrMapOvr>
    <a:masterClrMapping/>
  </p:clrMapOvr>
</p:sldLayout>
</file>

<file path=ppt/slideLayouts/slideLayout7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05651932"/>
      </p:ext>
    </p:extLst>
  </p:cSld>
  <p:clrMapOvr>
    <a:masterClrMapping/>
  </p:clrMapOvr>
</p:sldLayout>
</file>

<file path=ppt/slideLayouts/slideLayout7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565410"/>
      </p:ext>
    </p:extLst>
  </p:cSld>
  <p:clrMapOvr>
    <a:masterClrMapping/>
  </p:clrMapOvr>
</p:sldLayout>
</file>

<file path=ppt/slideLayouts/slideLayout7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09922606"/>
      </p:ext>
    </p:extLst>
  </p:cSld>
  <p:clrMapOvr>
    <a:masterClrMapping/>
  </p:clrMapOvr>
</p:sldLayout>
</file>

<file path=ppt/slideLayouts/slideLayout7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40338740"/>
      </p:ext>
    </p:extLst>
  </p:cSld>
  <p:clrMapOvr>
    <a:masterClrMapping/>
  </p:clrMapOvr>
</p:sldLayout>
</file>

<file path=ppt/slideLayouts/slideLayout7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9256878"/>
      </p:ext>
    </p:extLst>
  </p:cSld>
  <p:clrMapOvr>
    <a:masterClrMapping/>
  </p:clrMapOvr>
</p:sldLayout>
</file>

<file path=ppt/slideLayouts/slideLayout7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2854402"/>
      </p:ext>
    </p:extLst>
  </p:cSld>
  <p:clrMapOvr>
    <a:masterClrMapping/>
  </p:clrMapOvr>
</p:sldLayout>
</file>

<file path=ppt/slideLayouts/slideLayout7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39079064"/>
      </p:ext>
    </p:extLst>
  </p:cSld>
  <p:clrMapOvr>
    <a:masterClrMapping/>
  </p:clrMapOvr>
</p:sldLayout>
</file>

<file path=ppt/slideLayouts/slideLayout7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3758614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4">
            <a:extLst>
              <a:ext uri="{FF2B5EF4-FFF2-40B4-BE49-F238E27FC236}">
                <a16:creationId xmlns:a16="http://schemas.microsoft.com/office/drawing/2014/main" id="{DE3A63F7-5D8E-3F47-BEBC-3D5E828ADE9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2AB491-E517-9644-A860-6722DFFFF489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>
            <a:extLst>
              <a:ext uri="{FF2B5EF4-FFF2-40B4-BE49-F238E27FC236}">
                <a16:creationId xmlns:a16="http://schemas.microsoft.com/office/drawing/2014/main" id="{89C1AFA7-2707-3A48-AF41-013CA612F61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>
            <a:extLst>
              <a:ext uri="{FF2B5EF4-FFF2-40B4-BE49-F238E27FC236}">
                <a16:creationId xmlns:a16="http://schemas.microsoft.com/office/drawing/2014/main" id="{008A12DE-8309-2A4E-A8C0-6F7DB55DFED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C61795-BE4A-2A4C-8E55-5B031C81BD1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8429082"/>
      </p:ext>
    </p:extLst>
  </p:cSld>
  <p:clrMapOvr>
    <a:masterClrMapping/>
  </p:clrMapOvr>
  <p:transition spd="slow" advClick="0" advTm="3000"/>
</p:sldLayout>
</file>

<file path=ppt/slideLayouts/slideLayout7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778045076"/>
      </p:ext>
    </p:extLst>
  </p:cSld>
  <p:clrMapOvr>
    <a:masterClrMapping/>
  </p:clrMapOvr>
</p:sldLayout>
</file>

<file path=ppt/slideLayouts/slideLayout7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322003342"/>
      </p:ext>
    </p:extLst>
  </p:cSld>
  <p:clrMapOvr>
    <a:masterClrMapping/>
  </p:clrMapOvr>
</p:sldLayout>
</file>

<file path=ppt/slideLayouts/slideLayout7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704466394"/>
      </p:ext>
    </p:extLst>
  </p:cSld>
  <p:clrMapOvr>
    <a:masterClrMapping/>
  </p:clrMapOvr>
</p:sldLayout>
</file>

<file path=ppt/slideLayouts/slideLayout7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88511078"/>
      </p:ext>
    </p:extLst>
  </p:cSld>
  <p:clrMapOvr>
    <a:masterClrMapping/>
  </p:clrMapOvr>
</p:sldLayout>
</file>

<file path=ppt/slideLayouts/slideLayout7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74242306"/>
      </p:ext>
    </p:extLst>
  </p:cSld>
  <p:clrMapOvr>
    <a:masterClrMapping/>
  </p:clrMapOvr>
</p:sldLayout>
</file>

<file path=ppt/slideLayouts/slideLayout7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00268745"/>
      </p:ext>
    </p:extLst>
  </p:cSld>
  <p:clrMapOvr>
    <a:masterClrMapping/>
  </p:clrMapOvr>
</p:sldLayout>
</file>

<file path=ppt/slideLayouts/slideLayout7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38676325"/>
      </p:ext>
    </p:extLst>
  </p:cSld>
  <p:clrMapOvr>
    <a:masterClrMapping/>
  </p:clrMapOvr>
</p:sldLayout>
</file>

<file path=ppt/slideLayouts/slideLayout7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714393"/>
      </p:ext>
    </p:extLst>
  </p:cSld>
  <p:clrMapOvr>
    <a:masterClrMapping/>
  </p:clrMapOvr>
</p:sldLayout>
</file>

<file path=ppt/slideLayouts/slideLayout7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18494514"/>
      </p:ext>
    </p:extLst>
  </p:cSld>
  <p:clrMapOvr>
    <a:masterClrMapping/>
  </p:clrMapOvr>
</p:sldLayout>
</file>

<file path=ppt/slideLayouts/slideLayout7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928828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6">
            <a:extLst>
              <a:ext uri="{FF2B5EF4-FFF2-40B4-BE49-F238E27FC236}">
                <a16:creationId xmlns:a16="http://schemas.microsoft.com/office/drawing/2014/main" id="{B0A641E1-5822-AA4C-A849-FD31AFB1DB6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25E20D-650F-BC4A-98C3-F9D3B81CCBBF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7">
            <a:extLst>
              <a:ext uri="{FF2B5EF4-FFF2-40B4-BE49-F238E27FC236}">
                <a16:creationId xmlns:a16="http://schemas.microsoft.com/office/drawing/2014/main" id="{2D9F1B3A-2C5F-3345-BBC0-B3F159892A1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>
            <a:extLst>
              <a:ext uri="{FF2B5EF4-FFF2-40B4-BE49-F238E27FC236}">
                <a16:creationId xmlns:a16="http://schemas.microsoft.com/office/drawing/2014/main" id="{B255D440-11EB-5949-913A-EBE1426F46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4D1C6E-EE69-3B4A-97B8-222C5F931A0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1977996"/>
      </p:ext>
    </p:extLst>
  </p:cSld>
  <p:clrMapOvr>
    <a:masterClrMapping/>
  </p:clrMapOvr>
  <p:transition spd="slow" advClick="0" advTm="3000"/>
</p:sldLayout>
</file>

<file path=ppt/slideLayouts/slideLayout7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1738523"/>
      </p:ext>
    </p:extLst>
  </p:cSld>
  <p:clrMapOvr>
    <a:masterClrMapping/>
  </p:clrMapOvr>
</p:sldLayout>
</file>

<file path=ppt/slideLayouts/slideLayout7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57284812"/>
      </p:ext>
    </p:extLst>
  </p:cSld>
  <p:clrMapOvr>
    <a:masterClrMapping/>
  </p:clrMapOvr>
</p:sldLayout>
</file>

<file path=ppt/slideLayouts/slideLayout7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654688257"/>
      </p:ext>
    </p:extLst>
  </p:cSld>
  <p:clrMapOvr>
    <a:masterClrMapping/>
  </p:clrMapOvr>
</p:sldLayout>
</file>

<file path=ppt/slideLayouts/slideLayout7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345536570"/>
      </p:ext>
    </p:extLst>
  </p:cSld>
  <p:clrMapOvr>
    <a:masterClrMapping/>
  </p:clrMapOvr>
</p:sldLayout>
</file>

<file path=ppt/slideLayouts/slideLayout7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55972384"/>
      </p:ext>
    </p:extLst>
  </p:cSld>
  <p:clrMapOvr>
    <a:masterClrMapping/>
  </p:clrMapOvr>
</p:sldLayout>
</file>

<file path=ppt/slideLayouts/slideLayout7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502973179"/>
      </p:ext>
    </p:extLst>
  </p:cSld>
  <p:clrMapOvr>
    <a:masterClrMapping/>
  </p:clrMapOvr>
</p:sldLayout>
</file>

<file path=ppt/slideLayouts/slideLayout7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75834404"/>
      </p:ext>
    </p:extLst>
  </p:cSld>
  <p:clrMapOvr>
    <a:masterClrMapping/>
  </p:clrMapOvr>
</p:sldLayout>
</file>

<file path=ppt/slideLayouts/slideLayout7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13219033"/>
      </p:ext>
    </p:extLst>
  </p:cSld>
  <p:clrMapOvr>
    <a:masterClrMapping/>
  </p:clrMapOvr>
</p:sldLayout>
</file>

<file path=ppt/slideLayouts/slideLayout7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2524685"/>
      </p:ext>
    </p:extLst>
  </p:cSld>
  <p:clrMapOvr>
    <a:masterClrMapping/>
  </p:clrMapOvr>
</p:sldLayout>
</file>

<file path=ppt/slideLayouts/slideLayout7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4177662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6">
            <a:extLst>
              <a:ext uri="{FF2B5EF4-FFF2-40B4-BE49-F238E27FC236}">
                <a16:creationId xmlns:a16="http://schemas.microsoft.com/office/drawing/2014/main" id="{490AB320-ACA5-9842-90A5-BA05E3561D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D9E7E9-BD6E-EB41-B5BA-83B52C95F91A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7">
            <a:extLst>
              <a:ext uri="{FF2B5EF4-FFF2-40B4-BE49-F238E27FC236}">
                <a16:creationId xmlns:a16="http://schemas.microsoft.com/office/drawing/2014/main" id="{C42AC0EA-1980-8840-851A-E7B87D7ADAB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>
            <a:extLst>
              <a:ext uri="{FF2B5EF4-FFF2-40B4-BE49-F238E27FC236}">
                <a16:creationId xmlns:a16="http://schemas.microsoft.com/office/drawing/2014/main" id="{630514D6-F343-8D46-8398-8B8CC6D606F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911055-79CF-8A4A-8245-7B7E15698E0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0189130"/>
      </p:ext>
    </p:extLst>
  </p:cSld>
  <p:clrMapOvr>
    <a:masterClrMapping/>
  </p:clrMapOvr>
  <p:transition spd="slow" advClick="0" advTm="3000"/>
</p:sldLayout>
</file>

<file path=ppt/slideLayouts/slideLayout7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094825800"/>
      </p:ext>
    </p:extLst>
  </p:cSld>
  <p:clrMapOvr>
    <a:masterClrMapping/>
  </p:clrMapOvr>
</p:sldLayout>
</file>

<file path=ppt/slideLayouts/slideLayout7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951310936"/>
      </p:ext>
    </p:extLst>
  </p:cSld>
  <p:clrMapOvr>
    <a:masterClrMapping/>
  </p:clrMapOvr>
</p:sldLayout>
</file>

<file path=ppt/slideLayouts/slideLayout7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27732911"/>
      </p:ext>
    </p:extLst>
  </p:cSld>
  <p:clrMapOvr>
    <a:masterClrMapping/>
  </p:clrMapOvr>
</p:sldLayout>
</file>

<file path=ppt/slideLayouts/slideLayout7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493102408"/>
      </p:ext>
    </p:extLst>
  </p:cSld>
  <p:clrMapOvr>
    <a:masterClrMapping/>
  </p:clrMapOvr>
</p:sldLayout>
</file>

<file path=ppt/slideLayouts/slideLayout7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0163884"/>
      </p:ext>
    </p:extLst>
  </p:cSld>
  <p:clrMapOvr>
    <a:masterClrMapping/>
  </p:clrMapOvr>
</p:sldLayout>
</file>

<file path=ppt/slideLayouts/slideLayout7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30749512"/>
      </p:ext>
    </p:extLst>
  </p:cSld>
  <p:clrMapOvr>
    <a:masterClrMapping/>
  </p:clrMapOvr>
</p:sldLayout>
</file>

<file path=ppt/slideLayouts/slideLayout7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07483870"/>
      </p:ext>
    </p:extLst>
  </p:cSld>
  <p:clrMapOvr>
    <a:masterClrMapping/>
  </p:clrMapOvr>
</p:sldLayout>
</file>

<file path=ppt/slideLayouts/slideLayout7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45644722"/>
      </p:ext>
    </p:extLst>
  </p:cSld>
  <p:clrMapOvr>
    <a:masterClrMapping/>
  </p:clrMapOvr>
</p:sldLayout>
</file>

<file path=ppt/slideLayouts/slideLayout7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0867883"/>
      </p:ext>
    </p:extLst>
  </p:cSld>
  <p:clrMapOvr>
    <a:masterClrMapping/>
  </p:clrMapOvr>
</p:sldLayout>
</file>

<file path=ppt/slideLayouts/slideLayout7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935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17DBFA9F-C432-3845-BD57-0439B3DE814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7803FC5E-E1C6-CB4E-8383-9FB07A63CA6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607ABA94-58B9-6D42-8935-3498C18FB2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EBDFAD-1E73-3F40-BBE8-66E241B2ACC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00608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6">
            <a:extLst>
              <a:ext uri="{FF2B5EF4-FFF2-40B4-BE49-F238E27FC236}">
                <a16:creationId xmlns:a16="http://schemas.microsoft.com/office/drawing/2014/main" id="{BD979B83-1EE4-EE4F-8527-92B07373D9F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72FAE3-407C-FD42-AA24-AC04EA063BE4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7">
            <a:extLst>
              <a:ext uri="{FF2B5EF4-FFF2-40B4-BE49-F238E27FC236}">
                <a16:creationId xmlns:a16="http://schemas.microsoft.com/office/drawing/2014/main" id="{98C8BAD2-97CA-F24A-B966-A195146BCCD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>
            <a:extLst>
              <a:ext uri="{FF2B5EF4-FFF2-40B4-BE49-F238E27FC236}">
                <a16:creationId xmlns:a16="http://schemas.microsoft.com/office/drawing/2014/main" id="{575FC678-C19A-9948-B197-79F499DB7A0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AA0014-5602-564F-9090-F613FCF88A4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182637"/>
      </p:ext>
    </p:extLst>
  </p:cSld>
  <p:clrMapOvr>
    <a:masterClrMapping/>
  </p:clrMapOvr>
  <p:transition spd="slow" advClick="0" advTm="3000"/>
</p:sldLayout>
</file>

<file path=ppt/slideLayouts/slideLayout8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13714261"/>
      </p:ext>
    </p:extLst>
  </p:cSld>
  <p:clrMapOvr>
    <a:masterClrMapping/>
  </p:clrMapOvr>
</p:sldLayout>
</file>

<file path=ppt/slideLayouts/slideLayout8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60514564"/>
      </p:ext>
    </p:extLst>
  </p:cSld>
  <p:clrMapOvr>
    <a:masterClrMapping/>
  </p:clrMapOvr>
</p:sldLayout>
</file>

<file path=ppt/slideLayouts/slideLayout8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39594308"/>
      </p:ext>
    </p:extLst>
  </p:cSld>
  <p:clrMapOvr>
    <a:masterClrMapping/>
  </p:clrMapOvr>
</p:sldLayout>
</file>

<file path=ppt/slideLayouts/slideLayout8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01398732"/>
      </p:ext>
    </p:extLst>
  </p:cSld>
  <p:clrMapOvr>
    <a:masterClrMapping/>
  </p:clrMapOvr>
</p:sldLayout>
</file>

<file path=ppt/slideLayouts/slideLayout8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449791003"/>
      </p:ext>
    </p:extLst>
  </p:cSld>
  <p:clrMapOvr>
    <a:masterClrMapping/>
  </p:clrMapOvr>
</p:sldLayout>
</file>

<file path=ppt/slideLayouts/slideLayout8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82938720"/>
      </p:ext>
    </p:extLst>
  </p:cSld>
  <p:clrMapOvr>
    <a:masterClrMapping/>
  </p:clrMapOvr>
</p:sldLayout>
</file>

<file path=ppt/slideLayouts/slideLayout80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15885357"/>
      </p:ext>
    </p:extLst>
  </p:cSld>
  <p:clrMapOvr>
    <a:masterClrMapping/>
  </p:clrMapOvr>
</p:sldLayout>
</file>

<file path=ppt/slideLayouts/slideLayout8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68015515"/>
      </p:ext>
    </p:extLst>
  </p:cSld>
  <p:clrMapOvr>
    <a:masterClrMapping/>
  </p:clrMapOvr>
</p:sldLayout>
</file>

<file path=ppt/slideLayouts/slideLayout80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633307692"/>
      </p:ext>
    </p:extLst>
  </p:cSld>
  <p:clrMapOvr>
    <a:masterClrMapping/>
  </p:clrMapOvr>
</p:sldLayout>
</file>

<file path=ppt/slideLayouts/slideLayout8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8249900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6">
            <a:extLst>
              <a:ext uri="{FF2B5EF4-FFF2-40B4-BE49-F238E27FC236}">
                <a16:creationId xmlns:a16="http://schemas.microsoft.com/office/drawing/2014/main" id="{389FFDCE-1AD0-0E43-BE76-8A0D8C62A93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D64950-8972-4149-BE11-1B12C693E1CC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7">
            <a:extLst>
              <a:ext uri="{FF2B5EF4-FFF2-40B4-BE49-F238E27FC236}">
                <a16:creationId xmlns:a16="http://schemas.microsoft.com/office/drawing/2014/main" id="{7E2F280F-038A-C045-8624-69D109F53BA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>
            <a:extLst>
              <a:ext uri="{FF2B5EF4-FFF2-40B4-BE49-F238E27FC236}">
                <a16:creationId xmlns:a16="http://schemas.microsoft.com/office/drawing/2014/main" id="{8BCA179A-F7EE-1A47-BA31-6D7794F9D1D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117208-3936-7C41-A494-8EC3649276B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651465"/>
      </p:ext>
    </p:extLst>
  </p:cSld>
  <p:clrMapOvr>
    <a:masterClrMapping/>
  </p:clrMapOvr>
  <p:transition spd="slow" advClick="0" advTm="3000"/>
</p:sldLayout>
</file>

<file path=ppt/slideLayouts/slideLayout8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8741760"/>
      </p:ext>
    </p:extLst>
  </p:cSld>
  <p:clrMapOvr>
    <a:masterClrMapping/>
  </p:clrMapOvr>
</p:sldLayout>
</file>

<file path=ppt/slideLayouts/slideLayout8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03520944"/>
      </p:ext>
    </p:extLst>
  </p:cSld>
  <p:clrMapOvr>
    <a:masterClrMapping/>
  </p:clrMapOvr>
</p:sldLayout>
</file>

<file path=ppt/slideLayouts/slideLayout8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31391721"/>
      </p:ext>
    </p:extLst>
  </p:cSld>
  <p:clrMapOvr>
    <a:masterClrMapping/>
  </p:clrMapOvr>
</p:sldLayout>
</file>

<file path=ppt/slideLayouts/slideLayout8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62049290"/>
      </p:ext>
    </p:extLst>
  </p:cSld>
  <p:clrMapOvr>
    <a:masterClrMapping/>
  </p:clrMapOvr>
</p:sldLayout>
</file>

<file path=ppt/slideLayouts/slideLayout8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29401846"/>
      </p:ext>
    </p:extLst>
  </p:cSld>
  <p:clrMapOvr>
    <a:masterClrMapping/>
  </p:clrMapOvr>
</p:sldLayout>
</file>

<file path=ppt/slideLayouts/slideLayout8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018991259"/>
      </p:ext>
    </p:extLst>
  </p:cSld>
  <p:clrMapOvr>
    <a:masterClrMapping/>
  </p:clrMapOvr>
</p:sldLayout>
</file>

<file path=ppt/slideLayouts/slideLayout8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4280576"/>
      </p:ext>
    </p:extLst>
  </p:cSld>
  <p:clrMapOvr>
    <a:masterClrMapping/>
  </p:clrMapOvr>
</p:sldLayout>
</file>

<file path=ppt/slideLayouts/slideLayout8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51307391"/>
      </p:ext>
    </p:extLst>
  </p:cSld>
  <p:clrMapOvr>
    <a:masterClrMapping/>
  </p:clrMapOvr>
</p:sldLayout>
</file>

<file path=ppt/slideLayouts/slideLayout8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95720828"/>
      </p:ext>
    </p:extLst>
  </p:cSld>
  <p:clrMapOvr>
    <a:masterClrMapping/>
  </p:clrMapOvr>
</p:sldLayout>
</file>

<file path=ppt/slideLayouts/slideLayout8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1020994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79EA57D-4AD8-2B48-9E29-4FD3A21D329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26F077-A80F-2A4C-A9D7-C1029958A9F7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708751C-84D3-F847-8AD4-A2A47D50C75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3BA6A42-E176-A74E-804D-302CFCA26A1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438A54-81C2-FC43-B545-005B479E542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149214"/>
      </p:ext>
    </p:extLst>
  </p:cSld>
  <p:clrMapOvr>
    <a:masterClrMapping/>
  </p:clrMapOvr>
  <p:transition spd="slow" advClick="0" advTm="3000"/>
</p:sldLayout>
</file>

<file path=ppt/slideLayouts/slideLayout8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11001400"/>
      </p:ext>
    </p:extLst>
  </p:cSld>
  <p:clrMapOvr>
    <a:masterClrMapping/>
  </p:clrMapOvr>
</p:sldLayout>
</file>

<file path=ppt/slideLayouts/slideLayout8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394031"/>
      </p:ext>
    </p:extLst>
  </p:cSld>
  <p:clrMapOvr>
    <a:masterClrMapping/>
  </p:clrMapOvr>
</p:sldLayout>
</file>

<file path=ppt/slideLayouts/slideLayout8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15688006"/>
      </p:ext>
    </p:extLst>
  </p:cSld>
  <p:clrMapOvr>
    <a:masterClrMapping/>
  </p:clrMapOvr>
</p:sldLayout>
</file>

<file path=ppt/slideLayouts/slideLayout8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05678251"/>
      </p:ext>
    </p:extLst>
  </p:cSld>
  <p:clrMapOvr>
    <a:masterClrMapping/>
  </p:clrMapOvr>
</p:sldLayout>
</file>

<file path=ppt/slideLayouts/slideLayout8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753849006"/>
      </p:ext>
    </p:extLst>
  </p:cSld>
  <p:clrMapOvr>
    <a:masterClrMapping/>
  </p:clrMapOvr>
</p:sldLayout>
</file>

<file path=ppt/slideLayouts/slideLayout8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07656409"/>
      </p:ext>
    </p:extLst>
  </p:cSld>
  <p:clrMapOvr>
    <a:masterClrMapping/>
  </p:clrMapOvr>
</p:sldLayout>
</file>

<file path=ppt/slideLayouts/slideLayout8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49614999"/>
      </p:ext>
    </p:extLst>
  </p:cSld>
  <p:clrMapOvr>
    <a:masterClrMapping/>
  </p:clrMapOvr>
</p:sldLayout>
</file>

<file path=ppt/slideLayouts/slideLayout8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098295298"/>
      </p:ext>
    </p:extLst>
  </p:cSld>
  <p:clrMapOvr>
    <a:masterClrMapping/>
  </p:clrMapOvr>
</p:sldLayout>
</file>

<file path=ppt/slideLayouts/slideLayout8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22533297"/>
      </p:ext>
    </p:extLst>
  </p:cSld>
  <p:clrMapOvr>
    <a:masterClrMapping/>
  </p:clrMapOvr>
</p:sldLayout>
</file>

<file path=ppt/slideLayouts/slideLayout8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55321444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6">
            <a:extLst>
              <a:ext uri="{FF2B5EF4-FFF2-40B4-BE49-F238E27FC236}">
                <a16:creationId xmlns:a16="http://schemas.microsoft.com/office/drawing/2014/main" id="{A2EA16F9-3A0D-8344-A8B9-AEB74BC3F3B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F73813-E640-FC41-AA6A-60F8ED057C52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7">
            <a:extLst>
              <a:ext uri="{FF2B5EF4-FFF2-40B4-BE49-F238E27FC236}">
                <a16:creationId xmlns:a16="http://schemas.microsoft.com/office/drawing/2014/main" id="{CCABFD56-BA2B-434B-8A8D-6E90049055D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8">
            <a:extLst>
              <a:ext uri="{FF2B5EF4-FFF2-40B4-BE49-F238E27FC236}">
                <a16:creationId xmlns:a16="http://schemas.microsoft.com/office/drawing/2014/main" id="{2E1B060A-7B32-B34B-9F62-2B3CF90390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608213-9C6D-AD4F-B2EA-7F775D5BE82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061075"/>
      </p:ext>
    </p:extLst>
  </p:cSld>
  <p:clrMapOvr>
    <a:masterClrMapping/>
  </p:clrMapOvr>
  <p:transition spd="slow" advClick="0" advTm="3000"/>
</p:sldLayout>
</file>

<file path=ppt/slideLayouts/slideLayout8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93674234"/>
      </p:ext>
    </p:extLst>
  </p:cSld>
  <p:clrMapOvr>
    <a:masterClrMapping/>
  </p:clrMapOvr>
</p:sldLayout>
</file>

<file path=ppt/slideLayouts/slideLayout8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36711643"/>
      </p:ext>
    </p:extLst>
  </p:cSld>
  <p:clrMapOvr>
    <a:masterClrMapping/>
  </p:clrMapOvr>
</p:sldLayout>
</file>

<file path=ppt/slideLayouts/slideLayout8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2141011"/>
      </p:ext>
    </p:extLst>
  </p:cSld>
  <p:clrMapOvr>
    <a:masterClrMapping/>
  </p:clrMapOvr>
</p:sldLayout>
</file>

<file path=ppt/slideLayouts/slideLayout8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96686422"/>
      </p:ext>
    </p:extLst>
  </p:cSld>
  <p:clrMapOvr>
    <a:masterClrMapping/>
  </p:clrMapOvr>
</p:sldLayout>
</file>

<file path=ppt/slideLayouts/slideLayout8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58802437"/>
      </p:ext>
    </p:extLst>
  </p:cSld>
  <p:clrMapOvr>
    <a:masterClrMapping/>
  </p:clrMapOvr>
</p:sldLayout>
</file>

<file path=ppt/slideLayouts/slideLayout8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8284359"/>
      </p:ext>
    </p:extLst>
  </p:cSld>
  <p:clrMapOvr>
    <a:masterClrMapping/>
  </p:clrMapOvr>
</p:sldLayout>
</file>

<file path=ppt/slideLayouts/slideLayout8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662684681"/>
      </p:ext>
    </p:extLst>
  </p:cSld>
  <p:clrMapOvr>
    <a:masterClrMapping/>
  </p:clrMapOvr>
</p:sldLayout>
</file>

<file path=ppt/slideLayouts/slideLayout8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613314480"/>
      </p:ext>
    </p:extLst>
  </p:cSld>
  <p:clrMapOvr>
    <a:masterClrMapping/>
  </p:clrMapOvr>
</p:sldLayout>
</file>

<file path=ppt/slideLayouts/slideLayout8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21324326"/>
      </p:ext>
    </p:extLst>
  </p:cSld>
  <p:clrMapOvr>
    <a:masterClrMapping/>
  </p:clrMapOvr>
</p:sldLayout>
</file>

<file path=ppt/slideLayouts/slideLayout8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04027244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6">
            <a:extLst>
              <a:ext uri="{FF2B5EF4-FFF2-40B4-BE49-F238E27FC236}">
                <a16:creationId xmlns:a16="http://schemas.microsoft.com/office/drawing/2014/main" id="{F7F3913E-6445-C94E-B3C5-3B6E20197F1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270FDE-B9ED-7B4A-8B42-FC67C3A1D1DC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7">
            <a:extLst>
              <a:ext uri="{FF2B5EF4-FFF2-40B4-BE49-F238E27FC236}">
                <a16:creationId xmlns:a16="http://schemas.microsoft.com/office/drawing/2014/main" id="{C6EEB4B1-C739-2D47-8011-66DF4796A65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8">
            <a:extLst>
              <a:ext uri="{FF2B5EF4-FFF2-40B4-BE49-F238E27FC236}">
                <a16:creationId xmlns:a16="http://schemas.microsoft.com/office/drawing/2014/main" id="{983F9BD2-B85D-0548-AC4A-CB89431610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E18CFD-4C5F-7C40-A065-E85AA8B7757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544752"/>
      </p:ext>
    </p:extLst>
  </p:cSld>
  <p:clrMapOvr>
    <a:masterClrMapping/>
  </p:clrMapOvr>
  <p:transition spd="slow" advClick="0" advTm="3000"/>
</p:sldLayout>
</file>

<file path=ppt/slideLayouts/slideLayout8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65815414"/>
      </p:ext>
    </p:extLst>
  </p:cSld>
  <p:clrMapOvr>
    <a:masterClrMapping/>
  </p:clrMapOvr>
</p:sldLayout>
</file>

<file path=ppt/slideLayouts/slideLayout8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93447551"/>
      </p:ext>
    </p:extLst>
  </p:cSld>
  <p:clrMapOvr>
    <a:masterClrMapping/>
  </p:clrMapOvr>
</p:sldLayout>
</file>

<file path=ppt/slideLayouts/slideLayout8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64925338"/>
      </p:ext>
    </p:extLst>
  </p:cSld>
  <p:clrMapOvr>
    <a:masterClrMapping/>
  </p:clrMapOvr>
</p:sldLayout>
</file>

<file path=ppt/slideLayouts/slideLayout8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8975537"/>
      </p:ext>
    </p:extLst>
  </p:cSld>
  <p:clrMapOvr>
    <a:masterClrMapping/>
  </p:clrMapOvr>
</p:sldLayout>
</file>

<file path=ppt/slideLayouts/slideLayout8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23517311"/>
      </p:ext>
    </p:extLst>
  </p:cSld>
  <p:clrMapOvr>
    <a:masterClrMapping/>
  </p:clrMapOvr>
</p:sldLayout>
</file>

<file path=ppt/slideLayouts/slideLayout8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62079765"/>
      </p:ext>
    </p:extLst>
  </p:cSld>
  <p:clrMapOvr>
    <a:masterClrMapping/>
  </p:clrMapOvr>
</p:sldLayout>
</file>

<file path=ppt/slideLayouts/slideLayout8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581594011"/>
      </p:ext>
    </p:extLst>
  </p:cSld>
  <p:clrMapOvr>
    <a:masterClrMapping/>
  </p:clrMapOvr>
</p:sldLayout>
</file>

<file path=ppt/slideLayouts/slideLayout8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13591539"/>
      </p:ext>
    </p:extLst>
  </p:cSld>
  <p:clrMapOvr>
    <a:masterClrMapping/>
  </p:clrMapOvr>
</p:sldLayout>
</file>

<file path=ppt/slideLayouts/slideLayout8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083276801"/>
      </p:ext>
    </p:extLst>
  </p:cSld>
  <p:clrMapOvr>
    <a:masterClrMapping/>
  </p:clrMapOvr>
</p:sldLayout>
</file>

<file path=ppt/slideLayouts/slideLayout8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5066499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6">
            <a:extLst>
              <a:ext uri="{FF2B5EF4-FFF2-40B4-BE49-F238E27FC236}">
                <a16:creationId xmlns:a16="http://schemas.microsoft.com/office/drawing/2014/main" id="{3E3FF17D-368D-1941-BA50-15CB49A5292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F8D2E9-C1D1-F04F-970A-ABA7D3A635DC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7">
            <a:extLst>
              <a:ext uri="{FF2B5EF4-FFF2-40B4-BE49-F238E27FC236}">
                <a16:creationId xmlns:a16="http://schemas.microsoft.com/office/drawing/2014/main" id="{7BB268D2-1B55-CE46-BEBC-46CC59A75AE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>
            <a:extLst>
              <a:ext uri="{FF2B5EF4-FFF2-40B4-BE49-F238E27FC236}">
                <a16:creationId xmlns:a16="http://schemas.microsoft.com/office/drawing/2014/main" id="{2F99277B-3369-E344-BE9A-7D53F192CF6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F5D4E4-CD98-0D46-9286-3F1A68C3116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017059"/>
      </p:ext>
    </p:extLst>
  </p:cSld>
  <p:clrMapOvr>
    <a:masterClrMapping/>
  </p:clrMapOvr>
  <p:transition spd="slow" advClick="0" advTm="3000"/>
</p:sldLayout>
</file>

<file path=ppt/slideLayouts/slideLayout8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8328710"/>
      </p:ext>
    </p:extLst>
  </p:cSld>
  <p:clrMapOvr>
    <a:masterClrMapping/>
  </p:clrMapOvr>
</p:sldLayout>
</file>

<file path=ppt/slideLayouts/slideLayout8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702789515"/>
      </p:ext>
    </p:extLst>
  </p:cSld>
  <p:clrMapOvr>
    <a:masterClrMapping/>
  </p:clrMapOvr>
</p:sldLayout>
</file>

<file path=ppt/slideLayouts/slideLayout8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714526979"/>
      </p:ext>
    </p:extLst>
  </p:cSld>
  <p:clrMapOvr>
    <a:masterClrMapping/>
  </p:clrMapOvr>
</p:sldLayout>
</file>

<file path=ppt/slideLayouts/slideLayout8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31291651"/>
      </p:ext>
    </p:extLst>
  </p:cSld>
  <p:clrMapOvr>
    <a:masterClrMapping/>
  </p:clrMapOvr>
</p:sldLayout>
</file>

<file path=ppt/slideLayouts/slideLayout8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23319"/>
      </p:ext>
    </p:extLst>
  </p:cSld>
  <p:clrMapOvr>
    <a:masterClrMapping/>
  </p:clrMapOvr>
</p:sldLayout>
</file>

<file path=ppt/slideLayouts/slideLayout8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08063110"/>
      </p:ext>
    </p:extLst>
  </p:cSld>
  <p:clrMapOvr>
    <a:masterClrMapping/>
  </p:clrMapOvr>
</p:sldLayout>
</file>

<file path=ppt/slideLayouts/slideLayout8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447688"/>
      </p:ext>
    </p:extLst>
  </p:cSld>
  <p:clrMapOvr>
    <a:masterClrMapping/>
  </p:clrMapOvr>
</p:sldLayout>
</file>

<file path=ppt/slideLayouts/slideLayout8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68286990"/>
      </p:ext>
    </p:extLst>
  </p:cSld>
  <p:clrMapOvr>
    <a:masterClrMapping/>
  </p:clrMapOvr>
</p:sldLayout>
</file>

<file path=ppt/slideLayouts/slideLayout8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771407667"/>
      </p:ext>
    </p:extLst>
  </p:cSld>
  <p:clrMapOvr>
    <a:masterClrMapping/>
  </p:clrMapOvr>
</p:sldLayout>
</file>

<file path=ppt/slideLayouts/slideLayout8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05257961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6">
            <a:extLst>
              <a:ext uri="{FF2B5EF4-FFF2-40B4-BE49-F238E27FC236}">
                <a16:creationId xmlns:a16="http://schemas.microsoft.com/office/drawing/2014/main" id="{7663AE10-5F94-2B46-8DE0-B81A67C5D9A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1547B8-BBDE-3547-A947-62E7373864D0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7">
            <a:extLst>
              <a:ext uri="{FF2B5EF4-FFF2-40B4-BE49-F238E27FC236}">
                <a16:creationId xmlns:a16="http://schemas.microsoft.com/office/drawing/2014/main" id="{06532756-F7A2-8742-B99A-CC17E12C6DB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>
            <a:extLst>
              <a:ext uri="{FF2B5EF4-FFF2-40B4-BE49-F238E27FC236}">
                <a16:creationId xmlns:a16="http://schemas.microsoft.com/office/drawing/2014/main" id="{6B06513C-44E9-E845-8828-95A4FB3BFBE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D793A0-096F-7540-8715-3FA04F542A8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982579"/>
      </p:ext>
    </p:extLst>
  </p:cSld>
  <p:clrMapOvr>
    <a:masterClrMapping/>
  </p:clrMapOvr>
  <p:transition spd="slow" advClick="0" advTm="3000"/>
</p:sldLayout>
</file>

<file path=ppt/slideLayouts/slideLayout8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482785316"/>
      </p:ext>
    </p:extLst>
  </p:cSld>
  <p:clrMapOvr>
    <a:masterClrMapping/>
  </p:clrMapOvr>
</p:sldLayout>
</file>

<file path=ppt/slideLayouts/slideLayout8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73134700"/>
      </p:ext>
    </p:extLst>
  </p:cSld>
  <p:clrMapOvr>
    <a:masterClrMapping/>
  </p:clrMapOvr>
</p:sldLayout>
</file>

<file path=ppt/slideLayouts/slideLayout8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96568109"/>
      </p:ext>
    </p:extLst>
  </p:cSld>
  <p:clrMapOvr>
    <a:masterClrMapping/>
  </p:clrMapOvr>
</p:sldLayout>
</file>

<file path=ppt/slideLayouts/slideLayout8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8240606"/>
      </p:ext>
    </p:extLst>
  </p:cSld>
  <p:clrMapOvr>
    <a:masterClrMapping/>
  </p:clrMapOvr>
</p:sldLayout>
</file>

<file path=ppt/slideLayouts/slideLayout8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148439840"/>
      </p:ext>
    </p:extLst>
  </p:cSld>
  <p:clrMapOvr>
    <a:masterClrMapping/>
  </p:clrMapOvr>
</p:sldLayout>
</file>

<file path=ppt/slideLayouts/slideLayout8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3203423"/>
      </p:ext>
    </p:extLst>
  </p:cSld>
  <p:clrMapOvr>
    <a:masterClrMapping/>
  </p:clrMapOvr>
</p:sldLayout>
</file>

<file path=ppt/slideLayouts/slideLayout8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08292062"/>
      </p:ext>
    </p:extLst>
  </p:cSld>
  <p:clrMapOvr>
    <a:masterClrMapping/>
  </p:clrMapOvr>
</p:sldLayout>
</file>

<file path=ppt/slideLayouts/slideLayout8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33110645"/>
      </p:ext>
    </p:extLst>
  </p:cSld>
  <p:clrMapOvr>
    <a:masterClrMapping/>
  </p:clrMapOvr>
</p:sldLayout>
</file>

<file path=ppt/slideLayouts/slideLayout8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73754880"/>
      </p:ext>
    </p:extLst>
  </p:cSld>
  <p:clrMapOvr>
    <a:masterClrMapping/>
  </p:clrMapOvr>
</p:sldLayout>
</file>

<file path=ppt/slideLayouts/slideLayout8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58112104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6">
            <a:extLst>
              <a:ext uri="{FF2B5EF4-FFF2-40B4-BE49-F238E27FC236}">
                <a16:creationId xmlns:a16="http://schemas.microsoft.com/office/drawing/2014/main" id="{C21D435C-FC42-4E45-8D2B-95D22BF246F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A87BD4-4FB0-9646-A989-CEB66A909874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7">
            <a:extLst>
              <a:ext uri="{FF2B5EF4-FFF2-40B4-BE49-F238E27FC236}">
                <a16:creationId xmlns:a16="http://schemas.microsoft.com/office/drawing/2014/main" id="{40421C15-0C69-E046-96D6-59EC7C75D0D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>
            <a:extLst>
              <a:ext uri="{FF2B5EF4-FFF2-40B4-BE49-F238E27FC236}">
                <a16:creationId xmlns:a16="http://schemas.microsoft.com/office/drawing/2014/main" id="{7307ADC9-0F1C-8A40-80F1-E125C6ED03F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D6255D-A449-FD46-8D42-55C3958C16A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46161"/>
      </p:ext>
    </p:extLst>
  </p:cSld>
  <p:clrMapOvr>
    <a:masterClrMapping/>
  </p:clrMapOvr>
  <p:transition spd="slow" advClick="0" advTm="3000"/>
</p:sldLayout>
</file>

<file path=ppt/slideLayouts/slideLayout8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994628282"/>
      </p:ext>
    </p:extLst>
  </p:cSld>
  <p:clrMapOvr>
    <a:masterClrMapping/>
  </p:clrMapOvr>
</p:sldLayout>
</file>

<file path=ppt/slideLayouts/slideLayout8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61073170"/>
      </p:ext>
    </p:extLst>
  </p:cSld>
  <p:clrMapOvr>
    <a:masterClrMapping/>
  </p:clrMapOvr>
</p:sldLayout>
</file>

<file path=ppt/slideLayouts/slideLayout8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88968351"/>
      </p:ext>
    </p:extLst>
  </p:cSld>
  <p:clrMapOvr>
    <a:masterClrMapping/>
  </p:clrMapOvr>
</p:sldLayout>
</file>

<file path=ppt/slideLayouts/slideLayout8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522541609"/>
      </p:ext>
    </p:extLst>
  </p:cSld>
  <p:clrMapOvr>
    <a:masterClrMapping/>
  </p:clrMapOvr>
</p:sldLayout>
</file>

<file path=ppt/slideLayouts/slideLayout8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60912146"/>
      </p:ext>
    </p:extLst>
  </p:cSld>
  <p:clrMapOvr>
    <a:masterClrMapping/>
  </p:clrMapOvr>
</p:sldLayout>
</file>

<file path=ppt/slideLayouts/slideLayout8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83019410"/>
      </p:ext>
    </p:extLst>
  </p:cSld>
  <p:clrMapOvr>
    <a:masterClrMapping/>
  </p:clrMapOvr>
</p:sldLayout>
</file>

<file path=ppt/slideLayouts/slideLayout8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8939230"/>
      </p:ext>
    </p:extLst>
  </p:cSld>
  <p:clrMapOvr>
    <a:masterClrMapping/>
  </p:clrMapOvr>
</p:sldLayout>
</file>

<file path=ppt/slideLayouts/slideLayout8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79758881"/>
      </p:ext>
    </p:extLst>
  </p:cSld>
  <p:clrMapOvr>
    <a:masterClrMapping/>
  </p:clrMapOvr>
</p:sldLayout>
</file>

<file path=ppt/slideLayouts/slideLayout8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79665145"/>
      </p:ext>
    </p:extLst>
  </p:cSld>
  <p:clrMapOvr>
    <a:masterClrMapping/>
  </p:clrMapOvr>
</p:sldLayout>
</file>

<file path=ppt/slideLayouts/slideLayout8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59714414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6">
            <a:extLst>
              <a:ext uri="{FF2B5EF4-FFF2-40B4-BE49-F238E27FC236}">
                <a16:creationId xmlns:a16="http://schemas.microsoft.com/office/drawing/2014/main" id="{D76739E4-629E-FA4A-A48A-848AEDE975A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B1910B-8AC2-9544-B91E-692377C2B784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7">
            <a:extLst>
              <a:ext uri="{FF2B5EF4-FFF2-40B4-BE49-F238E27FC236}">
                <a16:creationId xmlns:a16="http://schemas.microsoft.com/office/drawing/2014/main" id="{3DEB7A84-0430-C942-BF25-2256F742576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>
            <a:extLst>
              <a:ext uri="{FF2B5EF4-FFF2-40B4-BE49-F238E27FC236}">
                <a16:creationId xmlns:a16="http://schemas.microsoft.com/office/drawing/2014/main" id="{10294243-E48F-7349-BD43-655671B4709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09D2AA-805C-044F-8BA5-603DCF65653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602693"/>
      </p:ext>
    </p:extLst>
  </p:cSld>
  <p:clrMapOvr>
    <a:masterClrMapping/>
  </p:clrMapOvr>
  <p:transition spd="slow" advClick="0" advTm="3000"/>
</p:sldLayout>
</file>

<file path=ppt/slideLayouts/slideLayout8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79271148"/>
      </p:ext>
    </p:extLst>
  </p:cSld>
  <p:clrMapOvr>
    <a:masterClrMapping/>
  </p:clrMapOvr>
</p:sldLayout>
</file>

<file path=ppt/slideLayouts/slideLayout8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729873165"/>
      </p:ext>
    </p:extLst>
  </p:cSld>
  <p:clrMapOvr>
    <a:masterClrMapping/>
  </p:clrMapOvr>
</p:sldLayout>
</file>

<file path=ppt/slideLayouts/slideLayout8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93767770"/>
      </p:ext>
    </p:extLst>
  </p:cSld>
  <p:clrMapOvr>
    <a:masterClrMapping/>
  </p:clrMapOvr>
</p:sldLayout>
</file>

<file path=ppt/slideLayouts/slideLayout8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25852332"/>
      </p:ext>
    </p:extLst>
  </p:cSld>
  <p:clrMapOvr>
    <a:masterClrMapping/>
  </p:clrMapOvr>
</p:sldLayout>
</file>

<file path=ppt/slideLayouts/slideLayout8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689522405"/>
      </p:ext>
    </p:extLst>
  </p:cSld>
  <p:clrMapOvr>
    <a:masterClrMapping/>
  </p:clrMapOvr>
</p:sldLayout>
</file>

<file path=ppt/slideLayouts/slideLayout8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46361545"/>
      </p:ext>
    </p:extLst>
  </p:cSld>
  <p:clrMapOvr>
    <a:masterClrMapping/>
  </p:clrMapOvr>
</p:sldLayout>
</file>

<file path=ppt/slideLayouts/slideLayout8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91581224"/>
      </p:ext>
    </p:extLst>
  </p:cSld>
  <p:clrMapOvr>
    <a:masterClrMapping/>
  </p:clrMapOvr>
</p:sldLayout>
</file>

<file path=ppt/slideLayouts/slideLayout8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9037351"/>
      </p:ext>
    </p:extLst>
  </p:cSld>
  <p:clrMapOvr>
    <a:masterClrMapping/>
  </p:clrMapOvr>
</p:sldLayout>
</file>

<file path=ppt/slideLayouts/slideLayout8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58100026"/>
      </p:ext>
    </p:extLst>
  </p:cSld>
  <p:clrMapOvr>
    <a:masterClrMapping/>
  </p:clrMapOvr>
</p:sldLayout>
</file>

<file path=ppt/slideLayouts/slideLayout8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396212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03A2DDDB-9D08-774F-9A62-06FBD1D2BC3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1F95D0-F1C2-F344-B5A3-8089687CEDA0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2B0A4988-0EC4-3D46-84F9-BAE6C10949A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3F9D4A25-9F43-1640-BBAE-9528635B167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EEDA22-07B2-A84B-91D6-0E720F02A91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356522"/>
      </p:ext>
    </p:extLst>
  </p:cSld>
  <p:clrMapOvr>
    <a:masterClrMapping/>
  </p:clrMapOvr>
  <p:transition spd="slow" advClick="0" advTm="3000"/>
</p:sldLayout>
</file>

<file path=ppt/slideLayouts/slideLayout8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87603438"/>
      </p:ext>
    </p:extLst>
  </p:cSld>
  <p:clrMapOvr>
    <a:masterClrMapping/>
  </p:clrMapOvr>
</p:sldLayout>
</file>

<file path=ppt/slideLayouts/slideLayout8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376434720"/>
      </p:ext>
    </p:extLst>
  </p:cSld>
  <p:clrMapOvr>
    <a:masterClrMapping/>
  </p:clrMapOvr>
</p:sldLayout>
</file>

<file path=ppt/slideLayouts/slideLayout8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472021251"/>
      </p:ext>
    </p:extLst>
  </p:cSld>
  <p:clrMapOvr>
    <a:masterClrMapping/>
  </p:clrMapOvr>
</p:sldLayout>
</file>

<file path=ppt/slideLayouts/slideLayout8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10683003"/>
      </p:ext>
    </p:extLst>
  </p:cSld>
  <p:clrMapOvr>
    <a:masterClrMapping/>
  </p:clrMapOvr>
</p:sldLayout>
</file>

<file path=ppt/slideLayouts/slideLayout8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79280597"/>
      </p:ext>
    </p:extLst>
  </p:cSld>
  <p:clrMapOvr>
    <a:masterClrMapping/>
  </p:clrMapOvr>
</p:sldLayout>
</file>

<file path=ppt/slideLayouts/slideLayout8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87642204"/>
      </p:ext>
    </p:extLst>
  </p:cSld>
  <p:clrMapOvr>
    <a:masterClrMapping/>
  </p:clrMapOvr>
</p:sldLayout>
</file>

<file path=ppt/slideLayouts/slideLayout8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59786339"/>
      </p:ext>
    </p:extLst>
  </p:cSld>
  <p:clrMapOvr>
    <a:masterClrMapping/>
  </p:clrMapOvr>
</p:sldLayout>
</file>

<file path=ppt/slideLayouts/slideLayout8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60869752"/>
      </p:ext>
    </p:extLst>
  </p:cSld>
  <p:clrMapOvr>
    <a:masterClrMapping/>
  </p:clrMapOvr>
</p:sldLayout>
</file>

<file path=ppt/slideLayouts/slideLayout8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5257568"/>
      </p:ext>
    </p:extLst>
  </p:cSld>
  <p:clrMapOvr>
    <a:masterClrMapping/>
  </p:clrMapOvr>
</p:sldLayout>
</file>

<file path=ppt/slideLayouts/slideLayout8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008630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A71610E7-6799-3E40-B8F4-F4ED3ACD766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0B95516F-19C3-944F-AAF7-328FF167698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C4F1158A-341B-9548-94E6-30A9EC92A97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35442A-06D9-A348-A1C7-7B7A6E2566A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79777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7C4234F4-917B-B640-B339-C688ACCDAF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C7A922-379A-3942-8847-91B4A0FF1B7D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D676692E-237A-9642-BADE-C9AF5956C9B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858A3101-6DF2-2445-B70C-06027ECF18B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6F3F68-38FA-7844-9E87-7EB4609F2DF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6189167"/>
      </p:ext>
    </p:extLst>
  </p:cSld>
  <p:clrMapOvr>
    <a:masterClrMapping/>
  </p:clrMapOvr>
  <p:transition spd="slow" advClick="0" advTm="3000"/>
</p:sldLayout>
</file>

<file path=ppt/slideLayouts/slideLayout9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06372306"/>
      </p:ext>
    </p:extLst>
  </p:cSld>
  <p:clrMapOvr>
    <a:masterClrMapping/>
  </p:clrMapOvr>
</p:sldLayout>
</file>

<file path=ppt/slideLayouts/slideLayout9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42509510"/>
      </p:ext>
    </p:extLst>
  </p:cSld>
  <p:clrMapOvr>
    <a:masterClrMapping/>
  </p:clrMapOvr>
</p:sldLayout>
</file>

<file path=ppt/slideLayouts/slideLayout9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3518416"/>
      </p:ext>
    </p:extLst>
  </p:cSld>
  <p:clrMapOvr>
    <a:masterClrMapping/>
  </p:clrMapOvr>
</p:sldLayout>
</file>

<file path=ppt/slideLayouts/slideLayout9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7678682"/>
      </p:ext>
    </p:extLst>
  </p:cSld>
  <p:clrMapOvr>
    <a:masterClrMapping/>
  </p:clrMapOvr>
</p:sldLayout>
</file>

<file path=ppt/slideLayouts/slideLayout9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17781"/>
      </p:ext>
    </p:extLst>
  </p:cSld>
  <p:clrMapOvr>
    <a:masterClrMapping/>
  </p:clrMapOvr>
</p:sldLayout>
</file>

<file path=ppt/slideLayouts/slideLayout9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26583932"/>
      </p:ext>
    </p:extLst>
  </p:cSld>
  <p:clrMapOvr>
    <a:masterClrMapping/>
  </p:clrMapOvr>
</p:sldLayout>
</file>

<file path=ppt/slideLayouts/slideLayout9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11044008"/>
      </p:ext>
    </p:extLst>
  </p:cSld>
  <p:clrMapOvr>
    <a:masterClrMapping/>
  </p:clrMapOvr>
</p:sldLayout>
</file>

<file path=ppt/slideLayouts/slideLayout9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63289788"/>
      </p:ext>
    </p:extLst>
  </p:cSld>
  <p:clrMapOvr>
    <a:masterClrMapping/>
  </p:clrMapOvr>
</p:sldLayout>
</file>

<file path=ppt/slideLayouts/slideLayout9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6494094"/>
      </p:ext>
    </p:extLst>
  </p:cSld>
  <p:clrMapOvr>
    <a:masterClrMapping/>
  </p:clrMapOvr>
</p:sldLayout>
</file>

<file path=ppt/slideLayouts/slideLayout9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588123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96E00B66-672B-7A4D-938A-94A1C51B5CF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F1A8DB-FD2D-F44D-A9C4-29A7E9031568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40C7E525-2F10-A54D-9D3C-55CFDD52426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5244AD91-7003-C343-81CF-38F6F956E2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5D0422-B0B4-5D40-A234-3E80CD47D81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114531"/>
      </p:ext>
    </p:extLst>
  </p:cSld>
  <p:clrMapOvr>
    <a:masterClrMapping/>
  </p:clrMapOvr>
  <p:transition spd="slow" advClick="0" advTm="3000"/>
</p:sldLayout>
</file>

<file path=ppt/slideLayouts/slideLayout9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01602502"/>
      </p:ext>
    </p:extLst>
  </p:cSld>
  <p:clrMapOvr>
    <a:masterClrMapping/>
  </p:clrMapOvr>
</p:sldLayout>
</file>

<file path=ppt/slideLayouts/slideLayout9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74353647"/>
      </p:ext>
    </p:extLst>
  </p:cSld>
  <p:clrMapOvr>
    <a:masterClrMapping/>
  </p:clrMapOvr>
</p:sldLayout>
</file>

<file path=ppt/slideLayouts/slideLayout9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86301876"/>
      </p:ext>
    </p:extLst>
  </p:cSld>
  <p:clrMapOvr>
    <a:masterClrMapping/>
  </p:clrMapOvr>
</p:sldLayout>
</file>

<file path=ppt/slideLayouts/slideLayout9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79069699"/>
      </p:ext>
    </p:extLst>
  </p:cSld>
  <p:clrMapOvr>
    <a:masterClrMapping/>
  </p:clrMapOvr>
</p:sldLayout>
</file>

<file path=ppt/slideLayouts/slideLayout9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898649543"/>
      </p:ext>
    </p:extLst>
  </p:cSld>
  <p:clrMapOvr>
    <a:masterClrMapping/>
  </p:clrMapOvr>
</p:sldLayout>
</file>

<file path=ppt/slideLayouts/slideLayout9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28001489"/>
      </p:ext>
    </p:extLst>
  </p:cSld>
  <p:clrMapOvr>
    <a:masterClrMapping/>
  </p:clrMapOvr>
</p:sldLayout>
</file>

<file path=ppt/slideLayouts/slideLayout9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5173074"/>
      </p:ext>
    </p:extLst>
  </p:cSld>
  <p:clrMapOvr>
    <a:masterClrMapping/>
  </p:clrMapOvr>
</p:sldLayout>
</file>

<file path=ppt/slideLayouts/slideLayout9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718916131"/>
      </p:ext>
    </p:extLst>
  </p:cSld>
  <p:clrMapOvr>
    <a:masterClrMapping/>
  </p:clrMapOvr>
</p:sldLayout>
</file>

<file path=ppt/slideLayouts/slideLayout9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79770523"/>
      </p:ext>
    </p:extLst>
  </p:cSld>
  <p:clrMapOvr>
    <a:masterClrMapping/>
  </p:clrMapOvr>
</p:sldLayout>
</file>

<file path=ppt/slideLayouts/slideLayout9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534896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346DBADB-FC0F-894B-A11B-25CF5291554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802C3E-5705-9044-87F8-59F91C4B83CD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48956E80-1DCC-CF4A-A538-C1ADF7D89CF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BDB3CC40-2C12-2748-9CDC-76104897733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452387-D57A-354D-89E3-E6DEDD2B572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463648"/>
      </p:ext>
    </p:extLst>
  </p:cSld>
  <p:clrMapOvr>
    <a:masterClrMapping/>
  </p:clrMapOvr>
  <p:transition spd="slow" advClick="0" advTm="3000"/>
</p:sldLayout>
</file>

<file path=ppt/slideLayouts/slideLayout9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599496"/>
      </p:ext>
    </p:extLst>
  </p:cSld>
  <p:clrMapOvr>
    <a:masterClrMapping/>
  </p:clrMapOvr>
</p:sldLayout>
</file>

<file path=ppt/slideLayouts/slideLayout9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63596308"/>
      </p:ext>
    </p:extLst>
  </p:cSld>
  <p:clrMapOvr>
    <a:masterClrMapping/>
  </p:clrMapOvr>
</p:sldLayout>
</file>

<file path=ppt/slideLayouts/slideLayout9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81233814"/>
      </p:ext>
    </p:extLst>
  </p:cSld>
  <p:clrMapOvr>
    <a:masterClrMapping/>
  </p:clrMapOvr>
</p:sldLayout>
</file>

<file path=ppt/slideLayouts/slideLayout9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63241194"/>
      </p:ext>
    </p:extLst>
  </p:cSld>
  <p:clrMapOvr>
    <a:masterClrMapping/>
  </p:clrMapOvr>
</p:sldLayout>
</file>

<file path=ppt/slideLayouts/slideLayout9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765705207"/>
      </p:ext>
    </p:extLst>
  </p:cSld>
  <p:clrMapOvr>
    <a:masterClrMapping/>
  </p:clrMapOvr>
</p:sldLayout>
</file>

<file path=ppt/slideLayouts/slideLayout9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570124305"/>
      </p:ext>
    </p:extLst>
  </p:cSld>
  <p:clrMapOvr>
    <a:masterClrMapping/>
  </p:clrMapOvr>
</p:sldLayout>
</file>

<file path=ppt/slideLayouts/slideLayout9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56863732"/>
      </p:ext>
    </p:extLst>
  </p:cSld>
  <p:clrMapOvr>
    <a:masterClrMapping/>
  </p:clrMapOvr>
</p:sldLayout>
</file>

<file path=ppt/slideLayouts/slideLayout9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58884903"/>
      </p:ext>
    </p:extLst>
  </p:cSld>
  <p:clrMapOvr>
    <a:masterClrMapping/>
  </p:clrMapOvr>
</p:sldLayout>
</file>

<file path=ppt/slideLayouts/slideLayout9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25341926"/>
      </p:ext>
    </p:extLst>
  </p:cSld>
  <p:clrMapOvr>
    <a:masterClrMapping/>
  </p:clrMapOvr>
</p:sldLayout>
</file>

<file path=ppt/slideLayouts/slideLayout9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1500149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2">
            <a:extLst>
              <a:ext uri="{FF2B5EF4-FFF2-40B4-BE49-F238E27FC236}">
                <a16:creationId xmlns:a16="http://schemas.microsoft.com/office/drawing/2014/main" id="{E6892BE2-FB3F-2F44-AD51-7DBD52742FB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61BB31-6D53-494C-B8E0-ADD50D28BBC7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0F62F10B-0BAE-2647-88F7-B80891C3A30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B808E435-A9AA-964A-8B25-2ECF22D22FB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A294D2-38C7-F943-B88F-D2921E10EEB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173642"/>
      </p:ext>
    </p:extLst>
  </p:cSld>
  <p:clrMapOvr>
    <a:masterClrMapping/>
  </p:clrMapOvr>
  <p:transition spd="slow" advClick="0" advTm="3000"/>
</p:sldLayout>
</file>

<file path=ppt/slideLayouts/slideLayout9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65281029"/>
      </p:ext>
    </p:extLst>
  </p:cSld>
  <p:clrMapOvr>
    <a:masterClrMapping/>
  </p:clrMapOvr>
</p:sldLayout>
</file>

<file path=ppt/slideLayouts/slideLayout9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0414921"/>
      </p:ext>
    </p:extLst>
  </p:cSld>
  <p:clrMapOvr>
    <a:masterClrMapping/>
  </p:clrMapOvr>
</p:sldLayout>
</file>

<file path=ppt/slideLayouts/slideLayout9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89260382"/>
      </p:ext>
    </p:extLst>
  </p:cSld>
  <p:clrMapOvr>
    <a:masterClrMapping/>
  </p:clrMapOvr>
</p:sldLayout>
</file>

<file path=ppt/slideLayouts/slideLayout9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58939213"/>
      </p:ext>
    </p:extLst>
  </p:cSld>
  <p:clrMapOvr>
    <a:masterClrMapping/>
  </p:clrMapOvr>
</p:sldLayout>
</file>

<file path=ppt/slideLayouts/slideLayout9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50432688"/>
      </p:ext>
    </p:extLst>
  </p:cSld>
  <p:clrMapOvr>
    <a:masterClrMapping/>
  </p:clrMapOvr>
</p:sldLayout>
</file>

<file path=ppt/slideLayouts/slideLayout9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55524996"/>
      </p:ext>
    </p:extLst>
  </p:cSld>
  <p:clrMapOvr>
    <a:masterClrMapping/>
  </p:clrMapOvr>
</p:sldLayout>
</file>

<file path=ppt/slideLayouts/slideLayout9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446854715"/>
      </p:ext>
    </p:extLst>
  </p:cSld>
  <p:clrMapOvr>
    <a:masterClrMapping/>
  </p:clrMapOvr>
</p:sldLayout>
</file>

<file path=ppt/slideLayouts/slideLayout9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734024497"/>
      </p:ext>
    </p:extLst>
  </p:cSld>
  <p:clrMapOvr>
    <a:masterClrMapping/>
  </p:clrMapOvr>
</p:sldLayout>
</file>

<file path=ppt/slideLayouts/slideLayout9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53171952"/>
      </p:ext>
    </p:extLst>
  </p:cSld>
  <p:clrMapOvr>
    <a:masterClrMapping/>
  </p:clrMapOvr>
</p:sldLayout>
</file>

<file path=ppt/slideLayouts/slideLayout9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00278811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201C6F8-18FE-0E43-A531-39747B4D128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C20C40-2B62-1A4B-BA18-8685531F0209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798EBCC-DB9B-7C48-B7A9-2D31FAB09B1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F2E8FC9-8C9C-7241-83F9-6BF780F74F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2CD72B-E0D2-3946-9F34-7668CEF634F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0421286"/>
      </p:ext>
    </p:extLst>
  </p:cSld>
  <p:clrMapOvr>
    <a:masterClrMapping/>
  </p:clrMapOvr>
  <p:transition spd="slow" advClick="0" advTm="3000"/>
</p:sldLayout>
</file>

<file path=ppt/slideLayouts/slideLayout9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09654383"/>
      </p:ext>
    </p:extLst>
  </p:cSld>
  <p:clrMapOvr>
    <a:masterClrMapping/>
  </p:clrMapOvr>
</p:sldLayout>
</file>

<file path=ppt/slideLayouts/slideLayout9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63407913"/>
      </p:ext>
    </p:extLst>
  </p:cSld>
  <p:clrMapOvr>
    <a:masterClrMapping/>
  </p:clrMapOvr>
</p:sldLayout>
</file>

<file path=ppt/slideLayouts/slideLayout9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4620206"/>
      </p:ext>
    </p:extLst>
  </p:cSld>
  <p:clrMapOvr>
    <a:masterClrMapping/>
  </p:clrMapOvr>
</p:sldLayout>
</file>

<file path=ppt/slideLayouts/slideLayout9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05948558"/>
      </p:ext>
    </p:extLst>
  </p:cSld>
  <p:clrMapOvr>
    <a:masterClrMapping/>
  </p:clrMapOvr>
</p:sldLayout>
</file>

<file path=ppt/slideLayouts/slideLayout9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45163665"/>
      </p:ext>
    </p:extLst>
  </p:cSld>
  <p:clrMapOvr>
    <a:masterClrMapping/>
  </p:clrMapOvr>
</p:sldLayout>
</file>

<file path=ppt/slideLayouts/slideLayout9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12731961"/>
      </p:ext>
    </p:extLst>
  </p:cSld>
  <p:clrMapOvr>
    <a:masterClrMapping/>
  </p:clrMapOvr>
</p:sldLayout>
</file>

<file path=ppt/slideLayouts/slideLayout9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73755519"/>
      </p:ext>
    </p:extLst>
  </p:cSld>
  <p:clrMapOvr>
    <a:masterClrMapping/>
  </p:clrMapOvr>
</p:sldLayout>
</file>

<file path=ppt/slideLayouts/slideLayout9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176813276"/>
      </p:ext>
    </p:extLst>
  </p:cSld>
  <p:clrMapOvr>
    <a:masterClrMapping/>
  </p:clrMapOvr>
</p:sldLayout>
</file>

<file path=ppt/slideLayouts/slideLayout9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89823235"/>
      </p:ext>
    </p:extLst>
  </p:cSld>
  <p:clrMapOvr>
    <a:masterClrMapping/>
  </p:clrMapOvr>
</p:sldLayout>
</file>

<file path=ppt/slideLayouts/slideLayout9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01442816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2">
            <a:extLst>
              <a:ext uri="{FF2B5EF4-FFF2-40B4-BE49-F238E27FC236}">
                <a16:creationId xmlns:a16="http://schemas.microsoft.com/office/drawing/2014/main" id="{9D347FD1-9E3E-7C4E-902A-4D199062173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2D44DB-E547-514D-B699-F77CA39490AF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3">
            <a:extLst>
              <a:ext uri="{FF2B5EF4-FFF2-40B4-BE49-F238E27FC236}">
                <a16:creationId xmlns:a16="http://schemas.microsoft.com/office/drawing/2014/main" id="{FF2551CE-FA26-9A49-8E95-BFA456A04CA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4">
            <a:extLst>
              <a:ext uri="{FF2B5EF4-FFF2-40B4-BE49-F238E27FC236}">
                <a16:creationId xmlns:a16="http://schemas.microsoft.com/office/drawing/2014/main" id="{2396CA24-F9E4-4A40-A05B-05638AF0B7F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65EA01-B5BC-7D40-85DE-79EFE0D0A2E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369990"/>
      </p:ext>
    </p:extLst>
  </p:cSld>
  <p:clrMapOvr>
    <a:masterClrMapping/>
  </p:clrMapOvr>
  <p:transition spd="slow" advClick="0" advTm="3000"/>
</p:sldLayout>
</file>

<file path=ppt/slideLayouts/slideLayout9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0975064"/>
      </p:ext>
    </p:extLst>
  </p:cSld>
  <p:clrMapOvr>
    <a:masterClrMapping/>
  </p:clrMapOvr>
</p:sldLayout>
</file>

<file path=ppt/slideLayouts/slideLayout9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34036444"/>
      </p:ext>
    </p:extLst>
  </p:cSld>
  <p:clrMapOvr>
    <a:masterClrMapping/>
  </p:clrMapOvr>
</p:sldLayout>
</file>

<file path=ppt/slideLayouts/slideLayout9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530032"/>
      </p:ext>
    </p:extLst>
  </p:cSld>
  <p:clrMapOvr>
    <a:masterClrMapping/>
  </p:clrMapOvr>
</p:sldLayout>
</file>

<file path=ppt/slideLayouts/slideLayout9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3165809"/>
      </p:ext>
    </p:extLst>
  </p:cSld>
  <p:clrMapOvr>
    <a:masterClrMapping/>
  </p:clrMapOvr>
</p:sldLayout>
</file>

<file path=ppt/slideLayouts/slideLayout9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70709973"/>
      </p:ext>
    </p:extLst>
  </p:cSld>
  <p:clrMapOvr>
    <a:masterClrMapping/>
  </p:clrMapOvr>
</p:sldLayout>
</file>

<file path=ppt/slideLayouts/slideLayout9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39915183"/>
      </p:ext>
    </p:extLst>
  </p:cSld>
  <p:clrMapOvr>
    <a:masterClrMapping/>
  </p:clrMapOvr>
</p:sldLayout>
</file>

<file path=ppt/slideLayouts/slideLayout9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36387453"/>
      </p:ext>
    </p:extLst>
  </p:cSld>
  <p:clrMapOvr>
    <a:masterClrMapping/>
  </p:clrMapOvr>
</p:sldLayout>
</file>

<file path=ppt/slideLayouts/slideLayout9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70375399"/>
      </p:ext>
    </p:extLst>
  </p:cSld>
  <p:clrMapOvr>
    <a:masterClrMapping/>
  </p:clrMapOvr>
</p:sldLayout>
</file>

<file path=ppt/slideLayouts/slideLayout9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342089160"/>
      </p:ext>
    </p:extLst>
  </p:cSld>
  <p:clrMapOvr>
    <a:masterClrMapping/>
  </p:clrMapOvr>
</p:sldLayout>
</file>

<file path=ppt/slideLayouts/slideLayout9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8123047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A5B33E48-8212-9D49-85E3-CE8259F74BC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6F85C3-0D8B-E940-9ABD-58DFD5BCB4D9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F787E21E-6F63-AF4D-A456-21F910321CA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C554C75B-8433-1D43-8852-30637FF1C8B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460710-75C4-5149-87DC-D30FD8938F5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588121"/>
      </p:ext>
    </p:extLst>
  </p:cSld>
  <p:clrMapOvr>
    <a:masterClrMapping/>
  </p:clrMapOvr>
  <p:transition spd="slow" advClick="0" advTm="3000"/>
</p:sldLayout>
</file>

<file path=ppt/slideLayouts/slideLayout9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32596699"/>
      </p:ext>
    </p:extLst>
  </p:cSld>
  <p:clrMapOvr>
    <a:masterClrMapping/>
  </p:clrMapOvr>
</p:sldLayout>
</file>

<file path=ppt/slideLayouts/slideLayout9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68474744"/>
      </p:ext>
    </p:extLst>
  </p:cSld>
  <p:clrMapOvr>
    <a:masterClrMapping/>
  </p:clrMapOvr>
</p:sldLayout>
</file>

<file path=ppt/slideLayouts/slideLayout9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55343957"/>
      </p:ext>
    </p:extLst>
  </p:cSld>
  <p:clrMapOvr>
    <a:masterClrMapping/>
  </p:clrMapOvr>
</p:sldLayout>
</file>

<file path=ppt/slideLayouts/slideLayout9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66332294"/>
      </p:ext>
    </p:extLst>
  </p:cSld>
  <p:clrMapOvr>
    <a:masterClrMapping/>
  </p:clrMapOvr>
</p:sldLayout>
</file>

<file path=ppt/slideLayouts/slideLayout9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4961744"/>
      </p:ext>
    </p:extLst>
  </p:cSld>
  <p:clrMapOvr>
    <a:masterClrMapping/>
  </p:clrMapOvr>
</p:sldLayout>
</file>

<file path=ppt/slideLayouts/slideLayout9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042672"/>
      </p:ext>
    </p:extLst>
  </p:cSld>
  <p:clrMapOvr>
    <a:masterClrMapping/>
  </p:clrMapOvr>
</p:sldLayout>
</file>

<file path=ppt/slideLayouts/slideLayout9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61001454"/>
      </p:ext>
    </p:extLst>
  </p:cSld>
  <p:clrMapOvr>
    <a:masterClrMapping/>
  </p:clrMapOvr>
</p:sldLayout>
</file>

<file path=ppt/slideLayouts/slideLayout9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651656346"/>
      </p:ext>
    </p:extLst>
  </p:cSld>
  <p:clrMapOvr>
    <a:masterClrMapping/>
  </p:clrMapOvr>
</p:sldLayout>
</file>

<file path=ppt/slideLayouts/slideLayout9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387170"/>
      </p:ext>
    </p:extLst>
  </p:cSld>
  <p:clrMapOvr>
    <a:masterClrMapping/>
  </p:clrMapOvr>
</p:sldLayout>
</file>

<file path=ppt/slideLayouts/slideLayout9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63228705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241617BF-8AF0-D049-B570-22656F720CB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193815-20FF-1349-8663-CD1CB29B3858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BF0A18BE-ACA5-5B49-AEC7-1681CCBB77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AC6520A4-CAD9-5D46-8FFB-ACB721A7E5C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AC260C-2F1A-0849-88C4-4FD47047871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179465"/>
      </p:ext>
    </p:extLst>
  </p:cSld>
  <p:clrMapOvr>
    <a:masterClrMapping/>
  </p:clrMapOvr>
  <p:transition spd="slow" advClick="0" advTm="3000"/>
</p:sldLayout>
</file>

<file path=ppt/slideLayouts/slideLayout9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61696727"/>
      </p:ext>
    </p:extLst>
  </p:cSld>
  <p:clrMapOvr>
    <a:masterClrMapping/>
  </p:clrMapOvr>
</p:sldLayout>
</file>

<file path=ppt/slideLayouts/slideLayout9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50690444"/>
      </p:ext>
    </p:extLst>
  </p:cSld>
  <p:clrMapOvr>
    <a:masterClrMapping/>
  </p:clrMapOvr>
</p:sldLayout>
</file>

<file path=ppt/slideLayouts/slideLayout9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76747553"/>
      </p:ext>
    </p:extLst>
  </p:cSld>
  <p:clrMapOvr>
    <a:masterClrMapping/>
  </p:clrMapOvr>
</p:sldLayout>
</file>

<file path=ppt/slideLayouts/slideLayout9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745976823"/>
      </p:ext>
    </p:extLst>
  </p:cSld>
  <p:clrMapOvr>
    <a:masterClrMapping/>
  </p:clrMapOvr>
</p:sldLayout>
</file>

<file path=ppt/slideLayouts/slideLayout9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18780411"/>
      </p:ext>
    </p:extLst>
  </p:cSld>
  <p:clrMapOvr>
    <a:masterClrMapping/>
  </p:clrMapOvr>
</p:sldLayout>
</file>

<file path=ppt/slideLayouts/slideLayout9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3000134"/>
      </p:ext>
    </p:extLst>
  </p:cSld>
  <p:clrMapOvr>
    <a:masterClrMapping/>
  </p:clrMapOvr>
</p:sldLayout>
</file>

<file path=ppt/slideLayouts/slideLayout9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60696637"/>
      </p:ext>
    </p:extLst>
  </p:cSld>
  <p:clrMapOvr>
    <a:masterClrMapping/>
  </p:clrMapOvr>
</p:sldLayout>
</file>

<file path=ppt/slideLayouts/slideLayout9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45315037"/>
      </p:ext>
    </p:extLst>
  </p:cSld>
  <p:clrMapOvr>
    <a:masterClrMapping/>
  </p:clrMapOvr>
</p:sldLayout>
</file>

<file path=ppt/slideLayouts/slideLayout9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33263848"/>
      </p:ext>
    </p:extLst>
  </p:cSld>
  <p:clrMapOvr>
    <a:masterClrMapping/>
  </p:clrMapOvr>
</p:sldLayout>
</file>

<file path=ppt/slideLayouts/slideLayout9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0733121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1CE75174-0AAD-6842-A22A-F92DD3D8885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790326-AA92-6244-85B9-8D657CA52578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9AEAA65A-977E-094C-910C-BCD7D82E403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BD19F4F3-BD28-9844-A256-E09981B1BDD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4951DA-9B7D-DC43-9898-4A9B480C9F3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3486788"/>
      </p:ext>
    </p:extLst>
  </p:cSld>
  <p:clrMapOvr>
    <a:masterClrMapping/>
  </p:clrMapOvr>
  <p:transition spd="slow" advClick="0" advTm="3000"/>
</p:sldLayout>
</file>

<file path=ppt/slideLayouts/slideLayout9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612486095"/>
      </p:ext>
    </p:extLst>
  </p:cSld>
  <p:clrMapOvr>
    <a:masterClrMapping/>
  </p:clrMapOvr>
</p:sldLayout>
</file>

<file path=ppt/slideLayouts/slideLayout9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91410043"/>
      </p:ext>
    </p:extLst>
  </p:cSld>
  <p:clrMapOvr>
    <a:masterClrMapping/>
  </p:clrMapOvr>
</p:sldLayout>
</file>

<file path=ppt/slideLayouts/slideLayout9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7631535"/>
      </p:ext>
    </p:extLst>
  </p:cSld>
  <p:clrMapOvr>
    <a:masterClrMapping/>
  </p:clrMapOvr>
</p:sldLayout>
</file>

<file path=ppt/slideLayouts/slideLayout9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10112460"/>
      </p:ext>
    </p:extLst>
  </p:cSld>
  <p:clrMapOvr>
    <a:masterClrMapping/>
  </p:clrMapOvr>
</p:sldLayout>
</file>

<file path=ppt/slideLayouts/slideLayout9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85630515"/>
      </p:ext>
    </p:extLst>
  </p:cSld>
  <p:clrMapOvr>
    <a:masterClrMapping/>
  </p:clrMapOvr>
</p:sldLayout>
</file>

<file path=ppt/slideLayouts/slideLayout9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09419427"/>
      </p:ext>
    </p:extLst>
  </p:cSld>
  <p:clrMapOvr>
    <a:masterClrMapping/>
  </p:clrMapOvr>
</p:sldLayout>
</file>

<file path=ppt/slideLayouts/slideLayout9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4404515"/>
      </p:ext>
    </p:extLst>
  </p:cSld>
  <p:clrMapOvr>
    <a:masterClrMapping/>
  </p:clrMapOvr>
</p:sldLayout>
</file>

<file path=ppt/slideLayouts/slideLayout9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15194021"/>
      </p:ext>
    </p:extLst>
  </p:cSld>
  <p:clrMapOvr>
    <a:masterClrMapping/>
  </p:clrMapOvr>
</p:sldLayout>
</file>

<file path=ppt/slideLayouts/slideLayout9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78210015"/>
      </p:ext>
    </p:extLst>
  </p:cSld>
  <p:clrMapOvr>
    <a:masterClrMapping/>
  </p:clrMapOvr>
</p:sldLayout>
</file>

<file path=ppt/slideLayouts/slideLayout9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78533320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5F10D8A8-7B03-C64C-8BB7-C4D4E8A418C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875A9F-EC79-8049-BD5A-180A33DA7CB5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FFDF5316-8700-8046-B341-7035556301E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7F463D90-9AE7-1D44-A012-4A017E5B3CD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8E056B-3249-4242-B0CA-C4024D4B866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253935"/>
      </p:ext>
    </p:extLst>
  </p:cSld>
  <p:clrMapOvr>
    <a:masterClrMapping/>
  </p:clrMapOvr>
  <p:transition spd="slow" advClick="0" advTm="3000"/>
</p:sldLayout>
</file>

<file path=ppt/slideLayouts/slideLayout9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15223931"/>
      </p:ext>
    </p:extLst>
  </p:cSld>
  <p:clrMapOvr>
    <a:masterClrMapping/>
  </p:clrMapOvr>
</p:sldLayout>
</file>

<file path=ppt/slideLayouts/slideLayout9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281323707"/>
      </p:ext>
    </p:extLst>
  </p:cSld>
  <p:clrMapOvr>
    <a:masterClrMapping/>
  </p:clrMapOvr>
</p:sldLayout>
</file>

<file path=ppt/slideLayouts/slideLayout9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718537711"/>
      </p:ext>
    </p:extLst>
  </p:cSld>
  <p:clrMapOvr>
    <a:masterClrMapping/>
  </p:clrMapOvr>
</p:sldLayout>
</file>

<file path=ppt/slideLayouts/slideLayout9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91256332"/>
      </p:ext>
    </p:extLst>
  </p:cSld>
  <p:clrMapOvr>
    <a:masterClrMapping/>
  </p:clrMapOvr>
</p:sldLayout>
</file>

<file path=ppt/slideLayouts/slideLayout9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38991727"/>
      </p:ext>
    </p:extLst>
  </p:cSld>
  <p:clrMapOvr>
    <a:masterClrMapping/>
  </p:clrMapOvr>
</p:sldLayout>
</file>

<file path=ppt/slideLayouts/slideLayout9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588789014"/>
      </p:ext>
    </p:extLst>
  </p:cSld>
  <p:clrMapOvr>
    <a:masterClrMapping/>
  </p:clrMapOvr>
</p:sldLayout>
</file>

<file path=ppt/slideLayouts/slideLayout9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96872116"/>
      </p:ext>
    </p:extLst>
  </p:cSld>
  <p:clrMapOvr>
    <a:masterClrMapping/>
  </p:clrMapOvr>
</p:sldLayout>
</file>

<file path=ppt/slideLayouts/slideLayout9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6261869"/>
      </p:ext>
    </p:extLst>
  </p:cSld>
  <p:clrMapOvr>
    <a:masterClrMapping/>
  </p:clrMapOvr>
</p:sldLayout>
</file>

<file path=ppt/slideLayouts/slideLayout9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28963522"/>
      </p:ext>
    </p:extLst>
  </p:cSld>
  <p:clrMapOvr>
    <a:masterClrMapping/>
  </p:clrMapOvr>
</p:sldLayout>
</file>

<file path=ppt/slideLayouts/slideLayout9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91159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0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7.xml"/><Relationship Id="rId3" Type="http://schemas.openxmlformats.org/officeDocument/2006/relationships/slideLayout" Target="../slideLayouts/slideLayout1092.xml"/><Relationship Id="rId7" Type="http://schemas.openxmlformats.org/officeDocument/2006/relationships/slideLayout" Target="../slideLayouts/slideLayout1096.xml"/><Relationship Id="rId12" Type="http://schemas.openxmlformats.org/officeDocument/2006/relationships/theme" Target="../theme/theme100.xml"/><Relationship Id="rId2" Type="http://schemas.openxmlformats.org/officeDocument/2006/relationships/slideLayout" Target="../slideLayouts/slideLayout1091.xml"/><Relationship Id="rId1" Type="http://schemas.openxmlformats.org/officeDocument/2006/relationships/slideLayout" Target="../slideLayouts/slideLayout1090.xml"/><Relationship Id="rId6" Type="http://schemas.openxmlformats.org/officeDocument/2006/relationships/slideLayout" Target="../slideLayouts/slideLayout1095.xml"/><Relationship Id="rId11" Type="http://schemas.openxmlformats.org/officeDocument/2006/relationships/slideLayout" Target="../slideLayouts/slideLayout1100.xml"/><Relationship Id="rId5" Type="http://schemas.openxmlformats.org/officeDocument/2006/relationships/slideLayout" Target="../slideLayouts/slideLayout1094.xml"/><Relationship Id="rId10" Type="http://schemas.openxmlformats.org/officeDocument/2006/relationships/slideLayout" Target="../slideLayouts/slideLayout1099.xml"/><Relationship Id="rId4" Type="http://schemas.openxmlformats.org/officeDocument/2006/relationships/slideLayout" Target="../slideLayouts/slideLayout1093.xml"/><Relationship Id="rId9" Type="http://schemas.openxmlformats.org/officeDocument/2006/relationships/slideLayout" Target="../slideLayouts/slideLayout1098.xml"/></Relationships>
</file>

<file path=ppt/slideMasters/_rels/slideMaster10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8.xml"/><Relationship Id="rId3" Type="http://schemas.openxmlformats.org/officeDocument/2006/relationships/slideLayout" Target="../slideLayouts/slideLayout1103.xml"/><Relationship Id="rId7" Type="http://schemas.openxmlformats.org/officeDocument/2006/relationships/slideLayout" Target="../slideLayouts/slideLayout1107.xml"/><Relationship Id="rId12" Type="http://schemas.openxmlformats.org/officeDocument/2006/relationships/theme" Target="../theme/theme101.xml"/><Relationship Id="rId2" Type="http://schemas.openxmlformats.org/officeDocument/2006/relationships/slideLayout" Target="../slideLayouts/slideLayout1102.xml"/><Relationship Id="rId1" Type="http://schemas.openxmlformats.org/officeDocument/2006/relationships/slideLayout" Target="../slideLayouts/slideLayout1101.xml"/><Relationship Id="rId6" Type="http://schemas.openxmlformats.org/officeDocument/2006/relationships/slideLayout" Target="../slideLayouts/slideLayout1106.xml"/><Relationship Id="rId11" Type="http://schemas.openxmlformats.org/officeDocument/2006/relationships/slideLayout" Target="../slideLayouts/slideLayout1111.xml"/><Relationship Id="rId5" Type="http://schemas.openxmlformats.org/officeDocument/2006/relationships/slideLayout" Target="../slideLayouts/slideLayout1105.xml"/><Relationship Id="rId10" Type="http://schemas.openxmlformats.org/officeDocument/2006/relationships/slideLayout" Target="../slideLayouts/slideLayout1110.xml"/><Relationship Id="rId4" Type="http://schemas.openxmlformats.org/officeDocument/2006/relationships/slideLayout" Target="../slideLayouts/slideLayout1104.xml"/><Relationship Id="rId9" Type="http://schemas.openxmlformats.org/officeDocument/2006/relationships/slideLayout" Target="../slideLayouts/slideLayout1109.xml"/></Relationships>
</file>

<file path=ppt/slideMasters/_rels/slideMaster10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9.xml"/><Relationship Id="rId3" Type="http://schemas.openxmlformats.org/officeDocument/2006/relationships/slideLayout" Target="../slideLayouts/slideLayout1114.xml"/><Relationship Id="rId7" Type="http://schemas.openxmlformats.org/officeDocument/2006/relationships/slideLayout" Target="../slideLayouts/slideLayout1118.xml"/><Relationship Id="rId12" Type="http://schemas.openxmlformats.org/officeDocument/2006/relationships/theme" Target="../theme/theme102.xml"/><Relationship Id="rId2" Type="http://schemas.openxmlformats.org/officeDocument/2006/relationships/slideLayout" Target="../slideLayouts/slideLayout1113.xml"/><Relationship Id="rId1" Type="http://schemas.openxmlformats.org/officeDocument/2006/relationships/slideLayout" Target="../slideLayouts/slideLayout1112.xml"/><Relationship Id="rId6" Type="http://schemas.openxmlformats.org/officeDocument/2006/relationships/slideLayout" Target="../slideLayouts/slideLayout1117.xml"/><Relationship Id="rId11" Type="http://schemas.openxmlformats.org/officeDocument/2006/relationships/slideLayout" Target="../slideLayouts/slideLayout1122.xml"/><Relationship Id="rId5" Type="http://schemas.openxmlformats.org/officeDocument/2006/relationships/slideLayout" Target="../slideLayouts/slideLayout1116.xml"/><Relationship Id="rId10" Type="http://schemas.openxmlformats.org/officeDocument/2006/relationships/slideLayout" Target="../slideLayouts/slideLayout1121.xml"/><Relationship Id="rId4" Type="http://schemas.openxmlformats.org/officeDocument/2006/relationships/slideLayout" Target="../slideLayouts/slideLayout1115.xml"/><Relationship Id="rId9" Type="http://schemas.openxmlformats.org/officeDocument/2006/relationships/slideLayout" Target="../slideLayouts/slideLayout1120.xml"/></Relationships>
</file>

<file path=ppt/slideMasters/_rels/slideMaster10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0.xml"/><Relationship Id="rId3" Type="http://schemas.openxmlformats.org/officeDocument/2006/relationships/slideLayout" Target="../slideLayouts/slideLayout1125.xml"/><Relationship Id="rId7" Type="http://schemas.openxmlformats.org/officeDocument/2006/relationships/slideLayout" Target="../slideLayouts/slideLayout1129.xml"/><Relationship Id="rId12" Type="http://schemas.openxmlformats.org/officeDocument/2006/relationships/theme" Target="../theme/theme103.xml"/><Relationship Id="rId2" Type="http://schemas.openxmlformats.org/officeDocument/2006/relationships/slideLayout" Target="../slideLayouts/slideLayout1124.xml"/><Relationship Id="rId1" Type="http://schemas.openxmlformats.org/officeDocument/2006/relationships/slideLayout" Target="../slideLayouts/slideLayout1123.xml"/><Relationship Id="rId6" Type="http://schemas.openxmlformats.org/officeDocument/2006/relationships/slideLayout" Target="../slideLayouts/slideLayout1128.xml"/><Relationship Id="rId11" Type="http://schemas.openxmlformats.org/officeDocument/2006/relationships/slideLayout" Target="../slideLayouts/slideLayout1133.xml"/><Relationship Id="rId5" Type="http://schemas.openxmlformats.org/officeDocument/2006/relationships/slideLayout" Target="../slideLayouts/slideLayout1127.xml"/><Relationship Id="rId10" Type="http://schemas.openxmlformats.org/officeDocument/2006/relationships/slideLayout" Target="../slideLayouts/slideLayout1132.xml"/><Relationship Id="rId4" Type="http://schemas.openxmlformats.org/officeDocument/2006/relationships/slideLayout" Target="../slideLayouts/slideLayout1126.xml"/><Relationship Id="rId9" Type="http://schemas.openxmlformats.org/officeDocument/2006/relationships/slideLayout" Target="../slideLayouts/slideLayout1131.xml"/></Relationships>
</file>

<file path=ppt/slideMasters/_rels/slideMaster10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1.xml"/><Relationship Id="rId3" Type="http://schemas.openxmlformats.org/officeDocument/2006/relationships/slideLayout" Target="../slideLayouts/slideLayout1136.xml"/><Relationship Id="rId7" Type="http://schemas.openxmlformats.org/officeDocument/2006/relationships/slideLayout" Target="../slideLayouts/slideLayout1140.xml"/><Relationship Id="rId12" Type="http://schemas.openxmlformats.org/officeDocument/2006/relationships/theme" Target="../theme/theme104.xml"/><Relationship Id="rId2" Type="http://schemas.openxmlformats.org/officeDocument/2006/relationships/slideLayout" Target="../slideLayouts/slideLayout1135.xml"/><Relationship Id="rId1" Type="http://schemas.openxmlformats.org/officeDocument/2006/relationships/slideLayout" Target="../slideLayouts/slideLayout1134.xml"/><Relationship Id="rId6" Type="http://schemas.openxmlformats.org/officeDocument/2006/relationships/slideLayout" Target="../slideLayouts/slideLayout1139.xml"/><Relationship Id="rId11" Type="http://schemas.openxmlformats.org/officeDocument/2006/relationships/slideLayout" Target="../slideLayouts/slideLayout1144.xml"/><Relationship Id="rId5" Type="http://schemas.openxmlformats.org/officeDocument/2006/relationships/slideLayout" Target="../slideLayouts/slideLayout1138.xml"/><Relationship Id="rId10" Type="http://schemas.openxmlformats.org/officeDocument/2006/relationships/slideLayout" Target="../slideLayouts/slideLayout1143.xml"/><Relationship Id="rId4" Type="http://schemas.openxmlformats.org/officeDocument/2006/relationships/slideLayout" Target="../slideLayouts/slideLayout1137.xml"/><Relationship Id="rId9" Type="http://schemas.openxmlformats.org/officeDocument/2006/relationships/slideLayout" Target="../slideLayouts/slideLayout1142.xml"/></Relationships>
</file>

<file path=ppt/slideMasters/_rels/slideMaster10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2.xml"/><Relationship Id="rId3" Type="http://schemas.openxmlformats.org/officeDocument/2006/relationships/slideLayout" Target="../slideLayouts/slideLayout1147.xml"/><Relationship Id="rId7" Type="http://schemas.openxmlformats.org/officeDocument/2006/relationships/slideLayout" Target="../slideLayouts/slideLayout1151.xml"/><Relationship Id="rId12" Type="http://schemas.openxmlformats.org/officeDocument/2006/relationships/theme" Target="../theme/theme105.xml"/><Relationship Id="rId2" Type="http://schemas.openxmlformats.org/officeDocument/2006/relationships/slideLayout" Target="../slideLayouts/slideLayout1146.xml"/><Relationship Id="rId1" Type="http://schemas.openxmlformats.org/officeDocument/2006/relationships/slideLayout" Target="../slideLayouts/slideLayout1145.xml"/><Relationship Id="rId6" Type="http://schemas.openxmlformats.org/officeDocument/2006/relationships/slideLayout" Target="../slideLayouts/slideLayout1150.xml"/><Relationship Id="rId11" Type="http://schemas.openxmlformats.org/officeDocument/2006/relationships/slideLayout" Target="../slideLayouts/slideLayout1155.xml"/><Relationship Id="rId5" Type="http://schemas.openxmlformats.org/officeDocument/2006/relationships/slideLayout" Target="../slideLayouts/slideLayout1149.xml"/><Relationship Id="rId10" Type="http://schemas.openxmlformats.org/officeDocument/2006/relationships/slideLayout" Target="../slideLayouts/slideLayout1154.xml"/><Relationship Id="rId4" Type="http://schemas.openxmlformats.org/officeDocument/2006/relationships/slideLayout" Target="../slideLayouts/slideLayout1148.xml"/><Relationship Id="rId9" Type="http://schemas.openxmlformats.org/officeDocument/2006/relationships/slideLayout" Target="../slideLayouts/slideLayout1153.xml"/></Relationships>
</file>

<file path=ppt/slideMasters/_rels/slideMaster10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3.xml"/><Relationship Id="rId3" Type="http://schemas.openxmlformats.org/officeDocument/2006/relationships/slideLayout" Target="../slideLayouts/slideLayout1158.xml"/><Relationship Id="rId7" Type="http://schemas.openxmlformats.org/officeDocument/2006/relationships/slideLayout" Target="../slideLayouts/slideLayout1162.xml"/><Relationship Id="rId12" Type="http://schemas.openxmlformats.org/officeDocument/2006/relationships/theme" Target="../theme/theme106.xml"/><Relationship Id="rId2" Type="http://schemas.openxmlformats.org/officeDocument/2006/relationships/slideLayout" Target="../slideLayouts/slideLayout1157.xml"/><Relationship Id="rId1" Type="http://schemas.openxmlformats.org/officeDocument/2006/relationships/slideLayout" Target="../slideLayouts/slideLayout1156.xml"/><Relationship Id="rId6" Type="http://schemas.openxmlformats.org/officeDocument/2006/relationships/slideLayout" Target="../slideLayouts/slideLayout1161.xml"/><Relationship Id="rId11" Type="http://schemas.openxmlformats.org/officeDocument/2006/relationships/slideLayout" Target="../slideLayouts/slideLayout1166.xml"/><Relationship Id="rId5" Type="http://schemas.openxmlformats.org/officeDocument/2006/relationships/slideLayout" Target="../slideLayouts/slideLayout1160.xml"/><Relationship Id="rId10" Type="http://schemas.openxmlformats.org/officeDocument/2006/relationships/slideLayout" Target="../slideLayouts/slideLayout1165.xml"/><Relationship Id="rId4" Type="http://schemas.openxmlformats.org/officeDocument/2006/relationships/slideLayout" Target="../slideLayouts/slideLayout1159.xml"/><Relationship Id="rId9" Type="http://schemas.openxmlformats.org/officeDocument/2006/relationships/slideLayout" Target="../slideLayouts/slideLayout1164.xml"/></Relationships>
</file>

<file path=ppt/slideMasters/_rels/slideMaster10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74.xml"/><Relationship Id="rId3" Type="http://schemas.openxmlformats.org/officeDocument/2006/relationships/slideLayout" Target="../slideLayouts/slideLayout1169.xml"/><Relationship Id="rId7" Type="http://schemas.openxmlformats.org/officeDocument/2006/relationships/slideLayout" Target="../slideLayouts/slideLayout1173.xml"/><Relationship Id="rId12" Type="http://schemas.openxmlformats.org/officeDocument/2006/relationships/theme" Target="../theme/theme107.xml"/><Relationship Id="rId2" Type="http://schemas.openxmlformats.org/officeDocument/2006/relationships/slideLayout" Target="../slideLayouts/slideLayout1168.xml"/><Relationship Id="rId1" Type="http://schemas.openxmlformats.org/officeDocument/2006/relationships/slideLayout" Target="../slideLayouts/slideLayout1167.xml"/><Relationship Id="rId6" Type="http://schemas.openxmlformats.org/officeDocument/2006/relationships/slideLayout" Target="../slideLayouts/slideLayout1172.xml"/><Relationship Id="rId11" Type="http://schemas.openxmlformats.org/officeDocument/2006/relationships/slideLayout" Target="../slideLayouts/slideLayout1177.xml"/><Relationship Id="rId5" Type="http://schemas.openxmlformats.org/officeDocument/2006/relationships/slideLayout" Target="../slideLayouts/slideLayout1171.xml"/><Relationship Id="rId10" Type="http://schemas.openxmlformats.org/officeDocument/2006/relationships/slideLayout" Target="../slideLayouts/slideLayout1176.xml"/><Relationship Id="rId4" Type="http://schemas.openxmlformats.org/officeDocument/2006/relationships/slideLayout" Target="../slideLayouts/slideLayout1170.xml"/><Relationship Id="rId9" Type="http://schemas.openxmlformats.org/officeDocument/2006/relationships/slideLayout" Target="../slideLayouts/slideLayout1175.xml"/></Relationships>
</file>

<file path=ppt/slideMasters/_rels/slideMaster10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5.xml"/><Relationship Id="rId3" Type="http://schemas.openxmlformats.org/officeDocument/2006/relationships/slideLayout" Target="../slideLayouts/slideLayout1180.xml"/><Relationship Id="rId7" Type="http://schemas.openxmlformats.org/officeDocument/2006/relationships/slideLayout" Target="../slideLayouts/slideLayout1184.xml"/><Relationship Id="rId12" Type="http://schemas.openxmlformats.org/officeDocument/2006/relationships/theme" Target="../theme/theme108.xml"/><Relationship Id="rId2" Type="http://schemas.openxmlformats.org/officeDocument/2006/relationships/slideLayout" Target="../slideLayouts/slideLayout1179.xml"/><Relationship Id="rId1" Type="http://schemas.openxmlformats.org/officeDocument/2006/relationships/slideLayout" Target="../slideLayouts/slideLayout1178.xml"/><Relationship Id="rId6" Type="http://schemas.openxmlformats.org/officeDocument/2006/relationships/slideLayout" Target="../slideLayouts/slideLayout1183.xml"/><Relationship Id="rId11" Type="http://schemas.openxmlformats.org/officeDocument/2006/relationships/slideLayout" Target="../slideLayouts/slideLayout1188.xml"/><Relationship Id="rId5" Type="http://schemas.openxmlformats.org/officeDocument/2006/relationships/slideLayout" Target="../slideLayouts/slideLayout1182.xml"/><Relationship Id="rId10" Type="http://schemas.openxmlformats.org/officeDocument/2006/relationships/slideLayout" Target="../slideLayouts/slideLayout1187.xml"/><Relationship Id="rId4" Type="http://schemas.openxmlformats.org/officeDocument/2006/relationships/slideLayout" Target="../slideLayouts/slideLayout1181.xml"/><Relationship Id="rId9" Type="http://schemas.openxmlformats.org/officeDocument/2006/relationships/slideLayout" Target="../slideLayouts/slideLayout1186.xml"/></Relationships>
</file>

<file path=ppt/slideMasters/_rels/slideMaster10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6.xml"/><Relationship Id="rId3" Type="http://schemas.openxmlformats.org/officeDocument/2006/relationships/slideLayout" Target="../slideLayouts/slideLayout1191.xml"/><Relationship Id="rId7" Type="http://schemas.openxmlformats.org/officeDocument/2006/relationships/slideLayout" Target="../slideLayouts/slideLayout1195.xml"/><Relationship Id="rId12" Type="http://schemas.openxmlformats.org/officeDocument/2006/relationships/theme" Target="../theme/theme109.xml"/><Relationship Id="rId2" Type="http://schemas.openxmlformats.org/officeDocument/2006/relationships/slideLayout" Target="../slideLayouts/slideLayout1190.xml"/><Relationship Id="rId1" Type="http://schemas.openxmlformats.org/officeDocument/2006/relationships/slideLayout" Target="../slideLayouts/slideLayout1189.xml"/><Relationship Id="rId6" Type="http://schemas.openxmlformats.org/officeDocument/2006/relationships/slideLayout" Target="../slideLayouts/slideLayout1194.xml"/><Relationship Id="rId11" Type="http://schemas.openxmlformats.org/officeDocument/2006/relationships/slideLayout" Target="../slideLayouts/slideLayout1199.xml"/><Relationship Id="rId5" Type="http://schemas.openxmlformats.org/officeDocument/2006/relationships/slideLayout" Target="../slideLayouts/slideLayout1193.xml"/><Relationship Id="rId10" Type="http://schemas.openxmlformats.org/officeDocument/2006/relationships/slideLayout" Target="../slideLayouts/slideLayout1198.xml"/><Relationship Id="rId4" Type="http://schemas.openxmlformats.org/officeDocument/2006/relationships/slideLayout" Target="../slideLayouts/slideLayout1192.xml"/><Relationship Id="rId9" Type="http://schemas.openxmlformats.org/officeDocument/2006/relationships/slideLayout" Target="../slideLayouts/slideLayout1197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7.xml"/><Relationship Id="rId3" Type="http://schemas.openxmlformats.org/officeDocument/2006/relationships/slideLayout" Target="../slideLayouts/slideLayout1202.xml"/><Relationship Id="rId7" Type="http://schemas.openxmlformats.org/officeDocument/2006/relationships/slideLayout" Target="../slideLayouts/slideLayout1206.xml"/><Relationship Id="rId12" Type="http://schemas.openxmlformats.org/officeDocument/2006/relationships/theme" Target="../theme/theme110.xml"/><Relationship Id="rId2" Type="http://schemas.openxmlformats.org/officeDocument/2006/relationships/slideLayout" Target="../slideLayouts/slideLayout1201.xml"/><Relationship Id="rId1" Type="http://schemas.openxmlformats.org/officeDocument/2006/relationships/slideLayout" Target="../slideLayouts/slideLayout1200.xml"/><Relationship Id="rId6" Type="http://schemas.openxmlformats.org/officeDocument/2006/relationships/slideLayout" Target="../slideLayouts/slideLayout1205.xml"/><Relationship Id="rId11" Type="http://schemas.openxmlformats.org/officeDocument/2006/relationships/slideLayout" Target="../slideLayouts/slideLayout1210.xml"/><Relationship Id="rId5" Type="http://schemas.openxmlformats.org/officeDocument/2006/relationships/slideLayout" Target="../slideLayouts/slideLayout1204.xml"/><Relationship Id="rId10" Type="http://schemas.openxmlformats.org/officeDocument/2006/relationships/slideLayout" Target="../slideLayouts/slideLayout1209.xml"/><Relationship Id="rId4" Type="http://schemas.openxmlformats.org/officeDocument/2006/relationships/slideLayout" Target="../slideLayouts/slideLayout1203.xml"/><Relationship Id="rId9" Type="http://schemas.openxmlformats.org/officeDocument/2006/relationships/slideLayout" Target="../slideLayouts/slideLayout1208.xml"/></Relationships>
</file>

<file path=ppt/slideMasters/_rels/slideMaster1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8.xml"/><Relationship Id="rId3" Type="http://schemas.openxmlformats.org/officeDocument/2006/relationships/slideLayout" Target="../slideLayouts/slideLayout1213.xml"/><Relationship Id="rId7" Type="http://schemas.openxmlformats.org/officeDocument/2006/relationships/slideLayout" Target="../slideLayouts/slideLayout1217.xml"/><Relationship Id="rId12" Type="http://schemas.openxmlformats.org/officeDocument/2006/relationships/theme" Target="../theme/theme111.xml"/><Relationship Id="rId2" Type="http://schemas.openxmlformats.org/officeDocument/2006/relationships/slideLayout" Target="../slideLayouts/slideLayout1212.xml"/><Relationship Id="rId1" Type="http://schemas.openxmlformats.org/officeDocument/2006/relationships/slideLayout" Target="../slideLayouts/slideLayout1211.xml"/><Relationship Id="rId6" Type="http://schemas.openxmlformats.org/officeDocument/2006/relationships/slideLayout" Target="../slideLayouts/slideLayout1216.xml"/><Relationship Id="rId11" Type="http://schemas.openxmlformats.org/officeDocument/2006/relationships/slideLayout" Target="../slideLayouts/slideLayout1221.xml"/><Relationship Id="rId5" Type="http://schemas.openxmlformats.org/officeDocument/2006/relationships/slideLayout" Target="../slideLayouts/slideLayout1215.xml"/><Relationship Id="rId10" Type="http://schemas.openxmlformats.org/officeDocument/2006/relationships/slideLayout" Target="../slideLayouts/slideLayout1220.xml"/><Relationship Id="rId4" Type="http://schemas.openxmlformats.org/officeDocument/2006/relationships/slideLayout" Target="../slideLayouts/slideLayout1214.xml"/><Relationship Id="rId9" Type="http://schemas.openxmlformats.org/officeDocument/2006/relationships/slideLayout" Target="../slideLayouts/slideLayout12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3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4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6.xml"/><Relationship Id="rId3" Type="http://schemas.openxmlformats.org/officeDocument/2006/relationships/slideLayout" Target="../slideLayouts/slideLayout201.xml"/><Relationship Id="rId7" Type="http://schemas.openxmlformats.org/officeDocument/2006/relationships/slideLayout" Target="../slideLayouts/slideLayout205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0.xml"/><Relationship Id="rId1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4.xml"/><Relationship Id="rId11" Type="http://schemas.openxmlformats.org/officeDocument/2006/relationships/slideLayout" Target="../slideLayouts/slideLayout209.xml"/><Relationship Id="rId5" Type="http://schemas.openxmlformats.org/officeDocument/2006/relationships/slideLayout" Target="../slideLayouts/slideLayout203.xml"/><Relationship Id="rId10" Type="http://schemas.openxmlformats.org/officeDocument/2006/relationships/slideLayout" Target="../slideLayouts/slideLayout208.xml"/><Relationship Id="rId4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216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210.xml"/><Relationship Id="rId6" Type="http://schemas.openxmlformats.org/officeDocument/2006/relationships/slideLayout" Target="../slideLayouts/slideLayout215.xml"/><Relationship Id="rId11" Type="http://schemas.openxmlformats.org/officeDocument/2006/relationships/slideLayout" Target="../slideLayouts/slideLayout220.xml"/><Relationship Id="rId5" Type="http://schemas.openxmlformats.org/officeDocument/2006/relationships/slideLayout" Target="../slideLayouts/slideLayout214.xml"/><Relationship Id="rId10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213.xml"/><Relationship Id="rId9" Type="http://schemas.openxmlformats.org/officeDocument/2006/relationships/slideLayout" Target="../slideLayouts/slideLayout218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3.xml"/><Relationship Id="rId7" Type="http://schemas.openxmlformats.org/officeDocument/2006/relationships/slideLayout" Target="../slideLayouts/slideLayout227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22.xml"/><Relationship Id="rId1" Type="http://schemas.openxmlformats.org/officeDocument/2006/relationships/slideLayout" Target="../slideLayouts/slideLayout221.xml"/><Relationship Id="rId6" Type="http://schemas.openxmlformats.org/officeDocument/2006/relationships/slideLayout" Target="../slideLayouts/slideLayout226.xml"/><Relationship Id="rId11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25.xml"/><Relationship Id="rId10" Type="http://schemas.openxmlformats.org/officeDocument/2006/relationships/slideLayout" Target="../slideLayouts/slideLayout230.xml"/><Relationship Id="rId4" Type="http://schemas.openxmlformats.org/officeDocument/2006/relationships/slideLayout" Target="../slideLayouts/slideLayout224.xml"/><Relationship Id="rId9" Type="http://schemas.openxmlformats.org/officeDocument/2006/relationships/slideLayout" Target="../slideLayouts/slideLayout229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9.xml"/><Relationship Id="rId3" Type="http://schemas.openxmlformats.org/officeDocument/2006/relationships/slideLayout" Target="../slideLayouts/slideLayout234.xml"/><Relationship Id="rId7" Type="http://schemas.openxmlformats.org/officeDocument/2006/relationships/slideLayout" Target="../slideLayouts/slideLayout238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33.xml"/><Relationship Id="rId1" Type="http://schemas.openxmlformats.org/officeDocument/2006/relationships/slideLayout" Target="../slideLayouts/slideLayout232.xml"/><Relationship Id="rId6" Type="http://schemas.openxmlformats.org/officeDocument/2006/relationships/slideLayout" Target="../slideLayouts/slideLayout237.xml"/><Relationship Id="rId11" Type="http://schemas.openxmlformats.org/officeDocument/2006/relationships/slideLayout" Target="../slideLayouts/slideLayout242.xml"/><Relationship Id="rId5" Type="http://schemas.openxmlformats.org/officeDocument/2006/relationships/slideLayout" Target="../slideLayouts/slideLayout236.xml"/><Relationship Id="rId10" Type="http://schemas.openxmlformats.org/officeDocument/2006/relationships/slideLayout" Target="../slideLayouts/slideLayout241.xml"/><Relationship Id="rId4" Type="http://schemas.openxmlformats.org/officeDocument/2006/relationships/slideLayout" Target="../slideLayouts/slideLayout235.xml"/><Relationship Id="rId9" Type="http://schemas.openxmlformats.org/officeDocument/2006/relationships/slideLayout" Target="../slideLayouts/slideLayout240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45.xml"/><Relationship Id="rId7" Type="http://schemas.openxmlformats.org/officeDocument/2006/relationships/slideLayout" Target="../slideLayouts/slideLayout249.xml"/><Relationship Id="rId12" Type="http://schemas.openxmlformats.org/officeDocument/2006/relationships/theme" Target="../theme/theme23.xml"/><Relationship Id="rId2" Type="http://schemas.openxmlformats.org/officeDocument/2006/relationships/slideLayout" Target="../slideLayouts/slideLayout244.xml"/><Relationship Id="rId1" Type="http://schemas.openxmlformats.org/officeDocument/2006/relationships/slideLayout" Target="../slideLayouts/slideLayout243.xml"/><Relationship Id="rId6" Type="http://schemas.openxmlformats.org/officeDocument/2006/relationships/slideLayout" Target="../slideLayouts/slideLayout248.xml"/><Relationship Id="rId11" Type="http://schemas.openxmlformats.org/officeDocument/2006/relationships/slideLayout" Target="../slideLayouts/slideLayout253.xml"/><Relationship Id="rId5" Type="http://schemas.openxmlformats.org/officeDocument/2006/relationships/slideLayout" Target="../slideLayouts/slideLayout247.xml"/><Relationship Id="rId10" Type="http://schemas.openxmlformats.org/officeDocument/2006/relationships/slideLayout" Target="../slideLayouts/slideLayout252.xml"/><Relationship Id="rId4" Type="http://schemas.openxmlformats.org/officeDocument/2006/relationships/slideLayout" Target="../slideLayouts/slideLayout246.xml"/><Relationship Id="rId9" Type="http://schemas.openxmlformats.org/officeDocument/2006/relationships/slideLayout" Target="../slideLayouts/slideLayout251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56.xml"/><Relationship Id="rId7" Type="http://schemas.openxmlformats.org/officeDocument/2006/relationships/slideLayout" Target="../slideLayouts/slideLayout260.xml"/><Relationship Id="rId12" Type="http://schemas.openxmlformats.org/officeDocument/2006/relationships/theme" Target="../theme/theme24.xml"/><Relationship Id="rId2" Type="http://schemas.openxmlformats.org/officeDocument/2006/relationships/slideLayout" Target="../slideLayouts/slideLayout255.xml"/><Relationship Id="rId1" Type="http://schemas.openxmlformats.org/officeDocument/2006/relationships/slideLayout" Target="../slideLayouts/slideLayout254.xml"/><Relationship Id="rId6" Type="http://schemas.openxmlformats.org/officeDocument/2006/relationships/slideLayout" Target="../slideLayouts/slideLayout259.xml"/><Relationship Id="rId11" Type="http://schemas.openxmlformats.org/officeDocument/2006/relationships/slideLayout" Target="../slideLayouts/slideLayout264.xml"/><Relationship Id="rId5" Type="http://schemas.openxmlformats.org/officeDocument/2006/relationships/slideLayout" Target="../slideLayouts/slideLayout258.xml"/><Relationship Id="rId10" Type="http://schemas.openxmlformats.org/officeDocument/2006/relationships/slideLayout" Target="../slideLayouts/slideLayout263.xml"/><Relationship Id="rId4" Type="http://schemas.openxmlformats.org/officeDocument/2006/relationships/slideLayout" Target="../slideLayouts/slideLayout257.xml"/><Relationship Id="rId9" Type="http://schemas.openxmlformats.org/officeDocument/2006/relationships/slideLayout" Target="../slideLayouts/slideLayout262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2.xml"/><Relationship Id="rId3" Type="http://schemas.openxmlformats.org/officeDocument/2006/relationships/slideLayout" Target="../slideLayouts/slideLayout267.xml"/><Relationship Id="rId7" Type="http://schemas.openxmlformats.org/officeDocument/2006/relationships/slideLayout" Target="../slideLayouts/slideLayout271.xml"/><Relationship Id="rId12" Type="http://schemas.openxmlformats.org/officeDocument/2006/relationships/theme" Target="../theme/theme25.xml"/><Relationship Id="rId2" Type="http://schemas.openxmlformats.org/officeDocument/2006/relationships/slideLayout" Target="../slideLayouts/slideLayout266.xml"/><Relationship Id="rId1" Type="http://schemas.openxmlformats.org/officeDocument/2006/relationships/slideLayout" Target="../slideLayouts/slideLayout265.xml"/><Relationship Id="rId6" Type="http://schemas.openxmlformats.org/officeDocument/2006/relationships/slideLayout" Target="../slideLayouts/slideLayout270.xml"/><Relationship Id="rId11" Type="http://schemas.openxmlformats.org/officeDocument/2006/relationships/slideLayout" Target="../slideLayouts/slideLayout275.xml"/><Relationship Id="rId5" Type="http://schemas.openxmlformats.org/officeDocument/2006/relationships/slideLayout" Target="../slideLayouts/slideLayout269.xml"/><Relationship Id="rId10" Type="http://schemas.openxmlformats.org/officeDocument/2006/relationships/slideLayout" Target="../slideLayouts/slideLayout274.xml"/><Relationship Id="rId4" Type="http://schemas.openxmlformats.org/officeDocument/2006/relationships/slideLayout" Target="../slideLayouts/slideLayout268.xml"/><Relationship Id="rId9" Type="http://schemas.openxmlformats.org/officeDocument/2006/relationships/slideLayout" Target="../slideLayouts/slideLayout273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3.xml"/><Relationship Id="rId3" Type="http://schemas.openxmlformats.org/officeDocument/2006/relationships/slideLayout" Target="../slideLayouts/slideLayout278.xml"/><Relationship Id="rId7" Type="http://schemas.openxmlformats.org/officeDocument/2006/relationships/slideLayout" Target="../slideLayouts/slideLayout282.xml"/><Relationship Id="rId12" Type="http://schemas.openxmlformats.org/officeDocument/2006/relationships/theme" Target="../theme/theme26.xml"/><Relationship Id="rId2" Type="http://schemas.openxmlformats.org/officeDocument/2006/relationships/slideLayout" Target="../slideLayouts/slideLayout277.xml"/><Relationship Id="rId1" Type="http://schemas.openxmlformats.org/officeDocument/2006/relationships/slideLayout" Target="../slideLayouts/slideLayout276.xml"/><Relationship Id="rId6" Type="http://schemas.openxmlformats.org/officeDocument/2006/relationships/slideLayout" Target="../slideLayouts/slideLayout281.xml"/><Relationship Id="rId11" Type="http://schemas.openxmlformats.org/officeDocument/2006/relationships/slideLayout" Target="../slideLayouts/slideLayout286.xml"/><Relationship Id="rId5" Type="http://schemas.openxmlformats.org/officeDocument/2006/relationships/slideLayout" Target="../slideLayouts/slideLayout280.xml"/><Relationship Id="rId10" Type="http://schemas.openxmlformats.org/officeDocument/2006/relationships/slideLayout" Target="../slideLayouts/slideLayout285.xml"/><Relationship Id="rId4" Type="http://schemas.openxmlformats.org/officeDocument/2006/relationships/slideLayout" Target="../slideLayouts/slideLayout279.xml"/><Relationship Id="rId9" Type="http://schemas.openxmlformats.org/officeDocument/2006/relationships/slideLayout" Target="../slideLayouts/slideLayout284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4.xml"/><Relationship Id="rId3" Type="http://schemas.openxmlformats.org/officeDocument/2006/relationships/slideLayout" Target="../slideLayouts/slideLayout289.xml"/><Relationship Id="rId7" Type="http://schemas.openxmlformats.org/officeDocument/2006/relationships/slideLayout" Target="../slideLayouts/slideLayout293.xml"/><Relationship Id="rId12" Type="http://schemas.openxmlformats.org/officeDocument/2006/relationships/theme" Target="../theme/theme27.xml"/><Relationship Id="rId2" Type="http://schemas.openxmlformats.org/officeDocument/2006/relationships/slideLayout" Target="../slideLayouts/slideLayout288.xml"/><Relationship Id="rId1" Type="http://schemas.openxmlformats.org/officeDocument/2006/relationships/slideLayout" Target="../slideLayouts/slideLayout287.xml"/><Relationship Id="rId6" Type="http://schemas.openxmlformats.org/officeDocument/2006/relationships/slideLayout" Target="../slideLayouts/slideLayout292.xml"/><Relationship Id="rId11" Type="http://schemas.openxmlformats.org/officeDocument/2006/relationships/slideLayout" Target="../slideLayouts/slideLayout297.xml"/><Relationship Id="rId5" Type="http://schemas.openxmlformats.org/officeDocument/2006/relationships/slideLayout" Target="../slideLayouts/slideLayout291.xml"/><Relationship Id="rId10" Type="http://schemas.openxmlformats.org/officeDocument/2006/relationships/slideLayout" Target="../slideLayouts/slideLayout296.xml"/><Relationship Id="rId4" Type="http://schemas.openxmlformats.org/officeDocument/2006/relationships/slideLayout" Target="../slideLayouts/slideLayout290.xml"/><Relationship Id="rId9" Type="http://schemas.openxmlformats.org/officeDocument/2006/relationships/slideLayout" Target="../slideLayouts/slideLayout295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5.xml"/><Relationship Id="rId3" Type="http://schemas.openxmlformats.org/officeDocument/2006/relationships/slideLayout" Target="../slideLayouts/slideLayout300.xml"/><Relationship Id="rId7" Type="http://schemas.openxmlformats.org/officeDocument/2006/relationships/slideLayout" Target="../slideLayouts/slideLayout304.xml"/><Relationship Id="rId12" Type="http://schemas.openxmlformats.org/officeDocument/2006/relationships/theme" Target="../theme/theme28.xml"/><Relationship Id="rId2" Type="http://schemas.openxmlformats.org/officeDocument/2006/relationships/slideLayout" Target="../slideLayouts/slideLayout299.xml"/><Relationship Id="rId1" Type="http://schemas.openxmlformats.org/officeDocument/2006/relationships/slideLayout" Target="../slideLayouts/slideLayout298.xml"/><Relationship Id="rId6" Type="http://schemas.openxmlformats.org/officeDocument/2006/relationships/slideLayout" Target="../slideLayouts/slideLayout303.xml"/><Relationship Id="rId11" Type="http://schemas.openxmlformats.org/officeDocument/2006/relationships/slideLayout" Target="../slideLayouts/slideLayout308.xml"/><Relationship Id="rId5" Type="http://schemas.openxmlformats.org/officeDocument/2006/relationships/slideLayout" Target="../slideLayouts/slideLayout302.xml"/><Relationship Id="rId10" Type="http://schemas.openxmlformats.org/officeDocument/2006/relationships/slideLayout" Target="../slideLayouts/slideLayout307.xml"/><Relationship Id="rId4" Type="http://schemas.openxmlformats.org/officeDocument/2006/relationships/slideLayout" Target="../slideLayouts/slideLayout301.xml"/><Relationship Id="rId9" Type="http://schemas.openxmlformats.org/officeDocument/2006/relationships/slideLayout" Target="../slideLayouts/slideLayout306.xml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6.xml"/><Relationship Id="rId3" Type="http://schemas.openxmlformats.org/officeDocument/2006/relationships/slideLayout" Target="../slideLayouts/slideLayout311.xml"/><Relationship Id="rId7" Type="http://schemas.openxmlformats.org/officeDocument/2006/relationships/slideLayout" Target="../slideLayouts/slideLayout315.xml"/><Relationship Id="rId12" Type="http://schemas.openxmlformats.org/officeDocument/2006/relationships/theme" Target="../theme/theme29.xml"/><Relationship Id="rId2" Type="http://schemas.openxmlformats.org/officeDocument/2006/relationships/slideLayout" Target="../slideLayouts/slideLayout310.xml"/><Relationship Id="rId1" Type="http://schemas.openxmlformats.org/officeDocument/2006/relationships/slideLayout" Target="../slideLayouts/slideLayout309.xml"/><Relationship Id="rId6" Type="http://schemas.openxmlformats.org/officeDocument/2006/relationships/slideLayout" Target="../slideLayouts/slideLayout314.xml"/><Relationship Id="rId11" Type="http://schemas.openxmlformats.org/officeDocument/2006/relationships/slideLayout" Target="../slideLayouts/slideLayout319.xml"/><Relationship Id="rId5" Type="http://schemas.openxmlformats.org/officeDocument/2006/relationships/slideLayout" Target="../slideLayouts/slideLayout313.xml"/><Relationship Id="rId10" Type="http://schemas.openxmlformats.org/officeDocument/2006/relationships/slideLayout" Target="../slideLayouts/slideLayout318.xml"/><Relationship Id="rId4" Type="http://schemas.openxmlformats.org/officeDocument/2006/relationships/slideLayout" Target="../slideLayouts/slideLayout312.xml"/><Relationship Id="rId9" Type="http://schemas.openxmlformats.org/officeDocument/2006/relationships/slideLayout" Target="../slideLayouts/slideLayout3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7.xml"/><Relationship Id="rId3" Type="http://schemas.openxmlformats.org/officeDocument/2006/relationships/slideLayout" Target="../slideLayouts/slideLayout322.xml"/><Relationship Id="rId7" Type="http://schemas.openxmlformats.org/officeDocument/2006/relationships/slideLayout" Target="../slideLayouts/slideLayout326.xml"/><Relationship Id="rId12" Type="http://schemas.openxmlformats.org/officeDocument/2006/relationships/theme" Target="../theme/theme30.xml"/><Relationship Id="rId2" Type="http://schemas.openxmlformats.org/officeDocument/2006/relationships/slideLayout" Target="../slideLayouts/slideLayout321.xml"/><Relationship Id="rId1" Type="http://schemas.openxmlformats.org/officeDocument/2006/relationships/slideLayout" Target="../slideLayouts/slideLayout320.xml"/><Relationship Id="rId6" Type="http://schemas.openxmlformats.org/officeDocument/2006/relationships/slideLayout" Target="../slideLayouts/slideLayout325.xml"/><Relationship Id="rId11" Type="http://schemas.openxmlformats.org/officeDocument/2006/relationships/slideLayout" Target="../slideLayouts/slideLayout330.xml"/><Relationship Id="rId5" Type="http://schemas.openxmlformats.org/officeDocument/2006/relationships/slideLayout" Target="../slideLayouts/slideLayout324.xml"/><Relationship Id="rId10" Type="http://schemas.openxmlformats.org/officeDocument/2006/relationships/slideLayout" Target="../slideLayouts/slideLayout329.xml"/><Relationship Id="rId4" Type="http://schemas.openxmlformats.org/officeDocument/2006/relationships/slideLayout" Target="../slideLayouts/slideLayout323.xml"/><Relationship Id="rId9" Type="http://schemas.openxmlformats.org/officeDocument/2006/relationships/slideLayout" Target="../slideLayouts/slideLayout328.xml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8.xml"/><Relationship Id="rId3" Type="http://schemas.openxmlformats.org/officeDocument/2006/relationships/slideLayout" Target="../slideLayouts/slideLayout333.xml"/><Relationship Id="rId7" Type="http://schemas.openxmlformats.org/officeDocument/2006/relationships/slideLayout" Target="../slideLayouts/slideLayout337.xml"/><Relationship Id="rId12" Type="http://schemas.openxmlformats.org/officeDocument/2006/relationships/theme" Target="../theme/theme31.xml"/><Relationship Id="rId2" Type="http://schemas.openxmlformats.org/officeDocument/2006/relationships/slideLayout" Target="../slideLayouts/slideLayout332.xml"/><Relationship Id="rId1" Type="http://schemas.openxmlformats.org/officeDocument/2006/relationships/slideLayout" Target="../slideLayouts/slideLayout331.xml"/><Relationship Id="rId6" Type="http://schemas.openxmlformats.org/officeDocument/2006/relationships/slideLayout" Target="../slideLayouts/slideLayout336.xml"/><Relationship Id="rId11" Type="http://schemas.openxmlformats.org/officeDocument/2006/relationships/slideLayout" Target="../slideLayouts/slideLayout341.xml"/><Relationship Id="rId5" Type="http://schemas.openxmlformats.org/officeDocument/2006/relationships/slideLayout" Target="../slideLayouts/slideLayout335.xml"/><Relationship Id="rId10" Type="http://schemas.openxmlformats.org/officeDocument/2006/relationships/slideLayout" Target="../slideLayouts/slideLayout340.xml"/><Relationship Id="rId4" Type="http://schemas.openxmlformats.org/officeDocument/2006/relationships/slideLayout" Target="../slideLayouts/slideLayout334.xml"/><Relationship Id="rId9" Type="http://schemas.openxmlformats.org/officeDocument/2006/relationships/slideLayout" Target="../slideLayouts/slideLayout339.xml"/></Relationships>
</file>

<file path=ppt/slideMasters/_rels/slideMaster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44.xml"/><Relationship Id="rId7" Type="http://schemas.openxmlformats.org/officeDocument/2006/relationships/slideLayout" Target="../slideLayouts/slideLayout348.xml"/><Relationship Id="rId12" Type="http://schemas.openxmlformats.org/officeDocument/2006/relationships/theme" Target="../theme/theme32.xml"/><Relationship Id="rId2" Type="http://schemas.openxmlformats.org/officeDocument/2006/relationships/slideLayout" Target="../slideLayouts/slideLayout343.xml"/><Relationship Id="rId1" Type="http://schemas.openxmlformats.org/officeDocument/2006/relationships/slideLayout" Target="../slideLayouts/slideLayout342.xml"/><Relationship Id="rId6" Type="http://schemas.openxmlformats.org/officeDocument/2006/relationships/slideLayout" Target="../slideLayouts/slideLayout347.xml"/><Relationship Id="rId11" Type="http://schemas.openxmlformats.org/officeDocument/2006/relationships/slideLayout" Target="../slideLayouts/slideLayout352.xml"/><Relationship Id="rId5" Type="http://schemas.openxmlformats.org/officeDocument/2006/relationships/slideLayout" Target="../slideLayouts/slideLayout346.xml"/><Relationship Id="rId10" Type="http://schemas.openxmlformats.org/officeDocument/2006/relationships/slideLayout" Target="../slideLayouts/slideLayout351.xml"/><Relationship Id="rId4" Type="http://schemas.openxmlformats.org/officeDocument/2006/relationships/slideLayout" Target="../slideLayouts/slideLayout345.xml"/><Relationship Id="rId9" Type="http://schemas.openxmlformats.org/officeDocument/2006/relationships/slideLayout" Target="../slideLayouts/slideLayout350.xml"/></Relationships>
</file>

<file path=ppt/slideMasters/_rels/slideMaster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0.xml"/><Relationship Id="rId3" Type="http://schemas.openxmlformats.org/officeDocument/2006/relationships/slideLayout" Target="../slideLayouts/slideLayout355.xml"/><Relationship Id="rId7" Type="http://schemas.openxmlformats.org/officeDocument/2006/relationships/slideLayout" Target="../slideLayouts/slideLayout359.xml"/><Relationship Id="rId12" Type="http://schemas.openxmlformats.org/officeDocument/2006/relationships/theme" Target="../theme/theme33.xml"/><Relationship Id="rId2" Type="http://schemas.openxmlformats.org/officeDocument/2006/relationships/slideLayout" Target="../slideLayouts/slideLayout354.xml"/><Relationship Id="rId1" Type="http://schemas.openxmlformats.org/officeDocument/2006/relationships/slideLayout" Target="../slideLayouts/slideLayout353.xml"/><Relationship Id="rId6" Type="http://schemas.openxmlformats.org/officeDocument/2006/relationships/slideLayout" Target="../slideLayouts/slideLayout358.xml"/><Relationship Id="rId11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57.xml"/><Relationship Id="rId10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56.xml"/><Relationship Id="rId9" Type="http://schemas.openxmlformats.org/officeDocument/2006/relationships/slideLayout" Target="../slideLayouts/slideLayout361.xml"/></Relationships>
</file>

<file path=ppt/slideMasters/_rels/slideMaster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1.xml"/><Relationship Id="rId3" Type="http://schemas.openxmlformats.org/officeDocument/2006/relationships/slideLayout" Target="../slideLayouts/slideLayout366.xml"/><Relationship Id="rId7" Type="http://schemas.openxmlformats.org/officeDocument/2006/relationships/slideLayout" Target="../slideLayouts/slideLayout370.xml"/><Relationship Id="rId12" Type="http://schemas.openxmlformats.org/officeDocument/2006/relationships/theme" Target="../theme/theme34.xml"/><Relationship Id="rId2" Type="http://schemas.openxmlformats.org/officeDocument/2006/relationships/slideLayout" Target="../slideLayouts/slideLayout365.xml"/><Relationship Id="rId1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9.xml"/><Relationship Id="rId11" Type="http://schemas.openxmlformats.org/officeDocument/2006/relationships/slideLayout" Target="../slideLayouts/slideLayout374.xml"/><Relationship Id="rId5" Type="http://schemas.openxmlformats.org/officeDocument/2006/relationships/slideLayout" Target="../slideLayouts/slideLayout368.xml"/><Relationship Id="rId10" Type="http://schemas.openxmlformats.org/officeDocument/2006/relationships/slideLayout" Target="../slideLayouts/slideLayout373.xml"/><Relationship Id="rId4" Type="http://schemas.openxmlformats.org/officeDocument/2006/relationships/slideLayout" Target="../slideLayouts/slideLayout367.xml"/><Relationship Id="rId9" Type="http://schemas.openxmlformats.org/officeDocument/2006/relationships/slideLayout" Target="../slideLayouts/slideLayout372.xml"/></Relationships>
</file>

<file path=ppt/slideMasters/_rels/slideMaster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2.xml"/><Relationship Id="rId3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81.xml"/><Relationship Id="rId12" Type="http://schemas.openxmlformats.org/officeDocument/2006/relationships/theme" Target="../theme/theme35.xml"/><Relationship Id="rId2" Type="http://schemas.openxmlformats.org/officeDocument/2006/relationships/slideLayout" Target="../slideLayouts/slideLayout376.xml"/><Relationship Id="rId1" Type="http://schemas.openxmlformats.org/officeDocument/2006/relationships/slideLayout" Target="../slideLayouts/slideLayout375.xml"/><Relationship Id="rId6" Type="http://schemas.openxmlformats.org/officeDocument/2006/relationships/slideLayout" Target="../slideLayouts/slideLayout380.xml"/><Relationship Id="rId11" Type="http://schemas.openxmlformats.org/officeDocument/2006/relationships/slideLayout" Target="../slideLayouts/slideLayout385.xml"/><Relationship Id="rId5" Type="http://schemas.openxmlformats.org/officeDocument/2006/relationships/slideLayout" Target="../slideLayouts/slideLayout379.xml"/><Relationship Id="rId10" Type="http://schemas.openxmlformats.org/officeDocument/2006/relationships/slideLayout" Target="../slideLayouts/slideLayout384.xml"/><Relationship Id="rId4" Type="http://schemas.openxmlformats.org/officeDocument/2006/relationships/slideLayout" Target="../slideLayouts/slideLayout378.xml"/><Relationship Id="rId9" Type="http://schemas.openxmlformats.org/officeDocument/2006/relationships/slideLayout" Target="../slideLayouts/slideLayout383.xml"/></Relationships>
</file>

<file path=ppt/slideMasters/_rels/slideMaster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3.xml"/><Relationship Id="rId3" Type="http://schemas.openxmlformats.org/officeDocument/2006/relationships/slideLayout" Target="../slideLayouts/slideLayout388.xml"/><Relationship Id="rId7" Type="http://schemas.openxmlformats.org/officeDocument/2006/relationships/slideLayout" Target="../slideLayouts/slideLayout392.xml"/><Relationship Id="rId12" Type="http://schemas.openxmlformats.org/officeDocument/2006/relationships/theme" Target="../theme/theme36.xml"/><Relationship Id="rId2" Type="http://schemas.openxmlformats.org/officeDocument/2006/relationships/slideLayout" Target="../slideLayouts/slideLayout387.xml"/><Relationship Id="rId1" Type="http://schemas.openxmlformats.org/officeDocument/2006/relationships/slideLayout" Target="../slideLayouts/slideLayout386.xml"/><Relationship Id="rId6" Type="http://schemas.openxmlformats.org/officeDocument/2006/relationships/slideLayout" Target="../slideLayouts/slideLayout391.xml"/><Relationship Id="rId11" Type="http://schemas.openxmlformats.org/officeDocument/2006/relationships/slideLayout" Target="../slideLayouts/slideLayout396.xml"/><Relationship Id="rId5" Type="http://schemas.openxmlformats.org/officeDocument/2006/relationships/slideLayout" Target="../slideLayouts/slideLayout390.xml"/><Relationship Id="rId10" Type="http://schemas.openxmlformats.org/officeDocument/2006/relationships/slideLayout" Target="../slideLayouts/slideLayout395.xml"/><Relationship Id="rId4" Type="http://schemas.openxmlformats.org/officeDocument/2006/relationships/slideLayout" Target="../slideLayouts/slideLayout389.xml"/><Relationship Id="rId9" Type="http://schemas.openxmlformats.org/officeDocument/2006/relationships/slideLayout" Target="../slideLayouts/slideLayout394.xml"/></Relationships>
</file>

<file path=ppt/slideMasters/_rels/slideMaster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4.xml"/><Relationship Id="rId3" Type="http://schemas.openxmlformats.org/officeDocument/2006/relationships/slideLayout" Target="../slideLayouts/slideLayout399.xml"/><Relationship Id="rId7" Type="http://schemas.openxmlformats.org/officeDocument/2006/relationships/slideLayout" Target="../slideLayouts/slideLayout403.xml"/><Relationship Id="rId12" Type="http://schemas.openxmlformats.org/officeDocument/2006/relationships/theme" Target="../theme/theme37.xml"/><Relationship Id="rId2" Type="http://schemas.openxmlformats.org/officeDocument/2006/relationships/slideLayout" Target="../slideLayouts/slideLayout398.xml"/><Relationship Id="rId1" Type="http://schemas.openxmlformats.org/officeDocument/2006/relationships/slideLayout" Target="../slideLayouts/slideLayout397.xml"/><Relationship Id="rId6" Type="http://schemas.openxmlformats.org/officeDocument/2006/relationships/slideLayout" Target="../slideLayouts/slideLayout402.xml"/><Relationship Id="rId11" Type="http://schemas.openxmlformats.org/officeDocument/2006/relationships/slideLayout" Target="../slideLayouts/slideLayout407.xml"/><Relationship Id="rId5" Type="http://schemas.openxmlformats.org/officeDocument/2006/relationships/slideLayout" Target="../slideLayouts/slideLayout401.xml"/><Relationship Id="rId10" Type="http://schemas.openxmlformats.org/officeDocument/2006/relationships/slideLayout" Target="../slideLayouts/slideLayout406.xml"/><Relationship Id="rId4" Type="http://schemas.openxmlformats.org/officeDocument/2006/relationships/slideLayout" Target="../slideLayouts/slideLayout400.xml"/><Relationship Id="rId9" Type="http://schemas.openxmlformats.org/officeDocument/2006/relationships/slideLayout" Target="../slideLayouts/slideLayout405.xml"/></Relationships>
</file>

<file path=ppt/slideMasters/_rels/slideMaster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5.xml"/><Relationship Id="rId3" Type="http://schemas.openxmlformats.org/officeDocument/2006/relationships/slideLayout" Target="../slideLayouts/slideLayout410.xml"/><Relationship Id="rId7" Type="http://schemas.openxmlformats.org/officeDocument/2006/relationships/slideLayout" Target="../slideLayouts/slideLayout414.xml"/><Relationship Id="rId12" Type="http://schemas.openxmlformats.org/officeDocument/2006/relationships/theme" Target="../theme/theme38.xml"/><Relationship Id="rId2" Type="http://schemas.openxmlformats.org/officeDocument/2006/relationships/slideLayout" Target="../slideLayouts/slideLayout409.xml"/><Relationship Id="rId1" Type="http://schemas.openxmlformats.org/officeDocument/2006/relationships/slideLayout" Target="../slideLayouts/slideLayout408.xml"/><Relationship Id="rId6" Type="http://schemas.openxmlformats.org/officeDocument/2006/relationships/slideLayout" Target="../slideLayouts/slideLayout413.xml"/><Relationship Id="rId11" Type="http://schemas.openxmlformats.org/officeDocument/2006/relationships/slideLayout" Target="../slideLayouts/slideLayout418.xml"/><Relationship Id="rId5" Type="http://schemas.openxmlformats.org/officeDocument/2006/relationships/slideLayout" Target="../slideLayouts/slideLayout412.xml"/><Relationship Id="rId10" Type="http://schemas.openxmlformats.org/officeDocument/2006/relationships/slideLayout" Target="../slideLayouts/slideLayout417.xml"/><Relationship Id="rId4" Type="http://schemas.openxmlformats.org/officeDocument/2006/relationships/slideLayout" Target="../slideLayouts/slideLayout411.xml"/><Relationship Id="rId9" Type="http://schemas.openxmlformats.org/officeDocument/2006/relationships/slideLayout" Target="../slideLayouts/slideLayout416.xml"/></Relationships>
</file>

<file path=ppt/slideMasters/_rels/slideMaster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6.xml"/><Relationship Id="rId3" Type="http://schemas.openxmlformats.org/officeDocument/2006/relationships/slideLayout" Target="../slideLayouts/slideLayout421.xml"/><Relationship Id="rId7" Type="http://schemas.openxmlformats.org/officeDocument/2006/relationships/slideLayout" Target="../slideLayouts/slideLayout425.xml"/><Relationship Id="rId12" Type="http://schemas.openxmlformats.org/officeDocument/2006/relationships/theme" Target="../theme/theme39.xml"/><Relationship Id="rId2" Type="http://schemas.openxmlformats.org/officeDocument/2006/relationships/slideLayout" Target="../slideLayouts/slideLayout420.xml"/><Relationship Id="rId1" Type="http://schemas.openxmlformats.org/officeDocument/2006/relationships/slideLayout" Target="../slideLayouts/slideLayout419.xml"/><Relationship Id="rId6" Type="http://schemas.openxmlformats.org/officeDocument/2006/relationships/slideLayout" Target="../slideLayouts/slideLayout424.xml"/><Relationship Id="rId11" Type="http://schemas.openxmlformats.org/officeDocument/2006/relationships/slideLayout" Target="../slideLayouts/slideLayout429.xml"/><Relationship Id="rId5" Type="http://schemas.openxmlformats.org/officeDocument/2006/relationships/slideLayout" Target="../slideLayouts/slideLayout423.xml"/><Relationship Id="rId10" Type="http://schemas.openxmlformats.org/officeDocument/2006/relationships/slideLayout" Target="../slideLayouts/slideLayout428.xml"/><Relationship Id="rId4" Type="http://schemas.openxmlformats.org/officeDocument/2006/relationships/slideLayout" Target="../slideLayouts/slideLayout422.xml"/><Relationship Id="rId9" Type="http://schemas.openxmlformats.org/officeDocument/2006/relationships/slideLayout" Target="../slideLayouts/slideLayout4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2.xml"/><Relationship Id="rId7" Type="http://schemas.openxmlformats.org/officeDocument/2006/relationships/slideLayout" Target="../slideLayouts/slideLayout436.xml"/><Relationship Id="rId12" Type="http://schemas.openxmlformats.org/officeDocument/2006/relationships/theme" Target="../theme/theme40.xml"/><Relationship Id="rId2" Type="http://schemas.openxmlformats.org/officeDocument/2006/relationships/slideLayout" Target="../slideLayouts/slideLayout431.xml"/><Relationship Id="rId1" Type="http://schemas.openxmlformats.org/officeDocument/2006/relationships/slideLayout" Target="../slideLayouts/slideLayout430.xml"/><Relationship Id="rId6" Type="http://schemas.openxmlformats.org/officeDocument/2006/relationships/slideLayout" Target="../slideLayouts/slideLayout435.xml"/><Relationship Id="rId11" Type="http://schemas.openxmlformats.org/officeDocument/2006/relationships/slideLayout" Target="../slideLayouts/slideLayout440.xml"/><Relationship Id="rId5" Type="http://schemas.openxmlformats.org/officeDocument/2006/relationships/slideLayout" Target="../slideLayouts/slideLayout434.xml"/><Relationship Id="rId10" Type="http://schemas.openxmlformats.org/officeDocument/2006/relationships/slideLayout" Target="../slideLayouts/slideLayout439.xml"/><Relationship Id="rId4" Type="http://schemas.openxmlformats.org/officeDocument/2006/relationships/slideLayout" Target="../slideLayouts/slideLayout433.xml"/><Relationship Id="rId9" Type="http://schemas.openxmlformats.org/officeDocument/2006/relationships/slideLayout" Target="../slideLayouts/slideLayout438.xml"/></Relationships>
</file>

<file path=ppt/slideMasters/_rels/slideMaster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3.xml"/><Relationship Id="rId7" Type="http://schemas.openxmlformats.org/officeDocument/2006/relationships/slideLayout" Target="../slideLayouts/slideLayout447.xml"/><Relationship Id="rId12" Type="http://schemas.openxmlformats.org/officeDocument/2006/relationships/theme" Target="../theme/theme41.xml"/><Relationship Id="rId2" Type="http://schemas.openxmlformats.org/officeDocument/2006/relationships/slideLayout" Target="../slideLayouts/slideLayout442.xml"/><Relationship Id="rId1" Type="http://schemas.openxmlformats.org/officeDocument/2006/relationships/slideLayout" Target="../slideLayouts/slideLayout441.xml"/><Relationship Id="rId6" Type="http://schemas.openxmlformats.org/officeDocument/2006/relationships/slideLayout" Target="../slideLayouts/slideLayout446.xml"/><Relationship Id="rId11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45.xml"/><Relationship Id="rId10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44.xml"/><Relationship Id="rId9" Type="http://schemas.openxmlformats.org/officeDocument/2006/relationships/slideLayout" Target="../slideLayouts/slideLayout449.xml"/></Relationships>
</file>

<file path=ppt/slideMasters/_rels/slideMaster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54.xml"/><Relationship Id="rId7" Type="http://schemas.openxmlformats.org/officeDocument/2006/relationships/slideLayout" Target="../slideLayouts/slideLayout458.xml"/><Relationship Id="rId12" Type="http://schemas.openxmlformats.org/officeDocument/2006/relationships/theme" Target="../theme/theme42.xml"/><Relationship Id="rId2" Type="http://schemas.openxmlformats.org/officeDocument/2006/relationships/slideLayout" Target="../slideLayouts/slideLayout453.xml"/><Relationship Id="rId1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62.xml"/><Relationship Id="rId5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61.xml"/><Relationship Id="rId4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60.xml"/></Relationships>
</file>

<file path=ppt/slideMasters/_rels/slideMaster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65.xml"/><Relationship Id="rId7" Type="http://schemas.openxmlformats.org/officeDocument/2006/relationships/slideLayout" Target="../slideLayouts/slideLayout469.xml"/><Relationship Id="rId12" Type="http://schemas.openxmlformats.org/officeDocument/2006/relationships/theme" Target="../theme/theme43.xml"/><Relationship Id="rId2" Type="http://schemas.openxmlformats.org/officeDocument/2006/relationships/slideLayout" Target="../slideLayouts/slideLayout464.xml"/><Relationship Id="rId1" Type="http://schemas.openxmlformats.org/officeDocument/2006/relationships/slideLayout" Target="../slideLayouts/slideLayout463.xml"/><Relationship Id="rId6" Type="http://schemas.openxmlformats.org/officeDocument/2006/relationships/slideLayout" Target="../slideLayouts/slideLayout468.xml"/><Relationship Id="rId11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67.xml"/><Relationship Id="rId10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66.xml"/><Relationship Id="rId9" Type="http://schemas.openxmlformats.org/officeDocument/2006/relationships/slideLayout" Target="../slideLayouts/slideLayout471.xml"/></Relationships>
</file>

<file path=ppt/slideMasters/_rels/slideMaster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76.xml"/><Relationship Id="rId7" Type="http://schemas.openxmlformats.org/officeDocument/2006/relationships/slideLayout" Target="../slideLayouts/slideLayout480.xml"/><Relationship Id="rId12" Type="http://schemas.openxmlformats.org/officeDocument/2006/relationships/theme" Target="../theme/theme44.xml"/><Relationship Id="rId2" Type="http://schemas.openxmlformats.org/officeDocument/2006/relationships/slideLayout" Target="../slideLayouts/slideLayout475.xml"/><Relationship Id="rId1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9.xml"/><Relationship Id="rId11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78.xml"/><Relationship Id="rId10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77.xml"/><Relationship Id="rId9" Type="http://schemas.openxmlformats.org/officeDocument/2006/relationships/slideLayout" Target="../slideLayouts/slideLayout482.xml"/></Relationships>
</file>

<file path=ppt/slideMasters/_rels/slideMaster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2.xml"/><Relationship Id="rId3" Type="http://schemas.openxmlformats.org/officeDocument/2006/relationships/slideLayout" Target="../slideLayouts/slideLayout487.xml"/><Relationship Id="rId7" Type="http://schemas.openxmlformats.org/officeDocument/2006/relationships/slideLayout" Target="../slideLayouts/slideLayout491.xml"/><Relationship Id="rId12" Type="http://schemas.openxmlformats.org/officeDocument/2006/relationships/theme" Target="../theme/theme45.xml"/><Relationship Id="rId2" Type="http://schemas.openxmlformats.org/officeDocument/2006/relationships/slideLayout" Target="../slideLayouts/slideLayout486.xml"/><Relationship Id="rId1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93.xml"/></Relationships>
</file>

<file path=ppt/slideMasters/_rels/slideMaster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3.xml"/><Relationship Id="rId3" Type="http://schemas.openxmlformats.org/officeDocument/2006/relationships/slideLayout" Target="../slideLayouts/slideLayout498.xml"/><Relationship Id="rId7" Type="http://schemas.openxmlformats.org/officeDocument/2006/relationships/slideLayout" Target="../slideLayouts/slideLayout502.xml"/><Relationship Id="rId12" Type="http://schemas.openxmlformats.org/officeDocument/2006/relationships/theme" Target="../theme/theme46.xml"/><Relationship Id="rId2" Type="http://schemas.openxmlformats.org/officeDocument/2006/relationships/slideLayout" Target="../slideLayouts/slideLayout497.xml"/><Relationship Id="rId1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501.xml"/><Relationship Id="rId11" Type="http://schemas.openxmlformats.org/officeDocument/2006/relationships/slideLayout" Target="../slideLayouts/slideLayout506.xml"/><Relationship Id="rId5" Type="http://schemas.openxmlformats.org/officeDocument/2006/relationships/slideLayout" Target="../slideLayouts/slideLayout500.xml"/><Relationship Id="rId10" Type="http://schemas.openxmlformats.org/officeDocument/2006/relationships/slideLayout" Target="../slideLayouts/slideLayout505.xml"/><Relationship Id="rId4" Type="http://schemas.openxmlformats.org/officeDocument/2006/relationships/slideLayout" Target="../slideLayouts/slideLayout499.xml"/><Relationship Id="rId9" Type="http://schemas.openxmlformats.org/officeDocument/2006/relationships/slideLayout" Target="../slideLayouts/slideLayout504.xml"/></Relationships>
</file>

<file path=ppt/slideMasters/_rels/slideMaster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4.xml"/><Relationship Id="rId3" Type="http://schemas.openxmlformats.org/officeDocument/2006/relationships/slideLayout" Target="../slideLayouts/slideLayout509.xml"/><Relationship Id="rId7" Type="http://schemas.openxmlformats.org/officeDocument/2006/relationships/slideLayout" Target="../slideLayouts/slideLayout513.xml"/><Relationship Id="rId12" Type="http://schemas.openxmlformats.org/officeDocument/2006/relationships/theme" Target="../theme/theme47.xml"/><Relationship Id="rId2" Type="http://schemas.openxmlformats.org/officeDocument/2006/relationships/slideLayout" Target="../slideLayouts/slideLayout508.xml"/><Relationship Id="rId1" Type="http://schemas.openxmlformats.org/officeDocument/2006/relationships/slideLayout" Target="../slideLayouts/slideLayout507.xml"/><Relationship Id="rId6" Type="http://schemas.openxmlformats.org/officeDocument/2006/relationships/slideLayout" Target="../slideLayouts/slideLayout512.xml"/><Relationship Id="rId11" Type="http://schemas.openxmlformats.org/officeDocument/2006/relationships/slideLayout" Target="../slideLayouts/slideLayout517.xml"/><Relationship Id="rId5" Type="http://schemas.openxmlformats.org/officeDocument/2006/relationships/slideLayout" Target="../slideLayouts/slideLayout511.xml"/><Relationship Id="rId10" Type="http://schemas.openxmlformats.org/officeDocument/2006/relationships/slideLayout" Target="../slideLayouts/slideLayout516.xml"/><Relationship Id="rId4" Type="http://schemas.openxmlformats.org/officeDocument/2006/relationships/slideLayout" Target="../slideLayouts/slideLayout510.xml"/><Relationship Id="rId9" Type="http://schemas.openxmlformats.org/officeDocument/2006/relationships/slideLayout" Target="../slideLayouts/slideLayout515.xml"/></Relationships>
</file>

<file path=ppt/slideMasters/_rels/slideMaster4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5.xml"/><Relationship Id="rId3" Type="http://schemas.openxmlformats.org/officeDocument/2006/relationships/slideLayout" Target="../slideLayouts/slideLayout520.xml"/><Relationship Id="rId7" Type="http://schemas.openxmlformats.org/officeDocument/2006/relationships/slideLayout" Target="../slideLayouts/slideLayout524.xml"/><Relationship Id="rId12" Type="http://schemas.openxmlformats.org/officeDocument/2006/relationships/theme" Target="../theme/theme48.xml"/><Relationship Id="rId2" Type="http://schemas.openxmlformats.org/officeDocument/2006/relationships/slideLayout" Target="../slideLayouts/slideLayout519.xml"/><Relationship Id="rId1" Type="http://schemas.openxmlformats.org/officeDocument/2006/relationships/slideLayout" Target="../slideLayouts/slideLayout518.xml"/><Relationship Id="rId6" Type="http://schemas.openxmlformats.org/officeDocument/2006/relationships/slideLayout" Target="../slideLayouts/slideLayout523.xml"/><Relationship Id="rId11" Type="http://schemas.openxmlformats.org/officeDocument/2006/relationships/slideLayout" Target="../slideLayouts/slideLayout528.xml"/><Relationship Id="rId5" Type="http://schemas.openxmlformats.org/officeDocument/2006/relationships/slideLayout" Target="../slideLayouts/slideLayout522.xml"/><Relationship Id="rId10" Type="http://schemas.openxmlformats.org/officeDocument/2006/relationships/slideLayout" Target="../slideLayouts/slideLayout527.xml"/><Relationship Id="rId4" Type="http://schemas.openxmlformats.org/officeDocument/2006/relationships/slideLayout" Target="../slideLayouts/slideLayout521.xml"/><Relationship Id="rId9" Type="http://schemas.openxmlformats.org/officeDocument/2006/relationships/slideLayout" Target="../slideLayouts/slideLayout526.xml"/></Relationships>
</file>

<file path=ppt/slideMasters/_rels/slideMaster4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6.xml"/><Relationship Id="rId3" Type="http://schemas.openxmlformats.org/officeDocument/2006/relationships/slideLayout" Target="../slideLayouts/slideLayout531.xml"/><Relationship Id="rId7" Type="http://schemas.openxmlformats.org/officeDocument/2006/relationships/slideLayout" Target="../slideLayouts/slideLayout535.xml"/><Relationship Id="rId12" Type="http://schemas.openxmlformats.org/officeDocument/2006/relationships/theme" Target="../theme/theme49.xml"/><Relationship Id="rId2" Type="http://schemas.openxmlformats.org/officeDocument/2006/relationships/slideLayout" Target="../slideLayouts/slideLayout530.xml"/><Relationship Id="rId1" Type="http://schemas.openxmlformats.org/officeDocument/2006/relationships/slideLayout" Target="../slideLayouts/slideLayout529.xml"/><Relationship Id="rId6" Type="http://schemas.openxmlformats.org/officeDocument/2006/relationships/slideLayout" Target="../slideLayouts/slideLayout534.xml"/><Relationship Id="rId11" Type="http://schemas.openxmlformats.org/officeDocument/2006/relationships/slideLayout" Target="../slideLayouts/slideLayout539.xml"/><Relationship Id="rId5" Type="http://schemas.openxmlformats.org/officeDocument/2006/relationships/slideLayout" Target="../slideLayouts/slideLayout533.xml"/><Relationship Id="rId10" Type="http://schemas.openxmlformats.org/officeDocument/2006/relationships/slideLayout" Target="../slideLayouts/slideLayout538.xml"/><Relationship Id="rId4" Type="http://schemas.openxmlformats.org/officeDocument/2006/relationships/slideLayout" Target="../slideLayouts/slideLayout532.xml"/><Relationship Id="rId9" Type="http://schemas.openxmlformats.org/officeDocument/2006/relationships/slideLayout" Target="../slideLayouts/slideLayout53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5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7.xml"/><Relationship Id="rId3" Type="http://schemas.openxmlformats.org/officeDocument/2006/relationships/slideLayout" Target="../slideLayouts/slideLayout542.xml"/><Relationship Id="rId7" Type="http://schemas.openxmlformats.org/officeDocument/2006/relationships/slideLayout" Target="../slideLayouts/slideLayout546.xml"/><Relationship Id="rId12" Type="http://schemas.openxmlformats.org/officeDocument/2006/relationships/theme" Target="../theme/theme50.xml"/><Relationship Id="rId2" Type="http://schemas.openxmlformats.org/officeDocument/2006/relationships/slideLayout" Target="../slideLayouts/slideLayout541.xml"/><Relationship Id="rId1" Type="http://schemas.openxmlformats.org/officeDocument/2006/relationships/slideLayout" Target="../slideLayouts/slideLayout540.xml"/><Relationship Id="rId6" Type="http://schemas.openxmlformats.org/officeDocument/2006/relationships/slideLayout" Target="../slideLayouts/slideLayout545.xml"/><Relationship Id="rId11" Type="http://schemas.openxmlformats.org/officeDocument/2006/relationships/slideLayout" Target="../slideLayouts/slideLayout550.xml"/><Relationship Id="rId5" Type="http://schemas.openxmlformats.org/officeDocument/2006/relationships/slideLayout" Target="../slideLayouts/slideLayout544.xml"/><Relationship Id="rId10" Type="http://schemas.openxmlformats.org/officeDocument/2006/relationships/slideLayout" Target="../slideLayouts/slideLayout549.xml"/><Relationship Id="rId4" Type="http://schemas.openxmlformats.org/officeDocument/2006/relationships/slideLayout" Target="../slideLayouts/slideLayout543.xml"/><Relationship Id="rId9" Type="http://schemas.openxmlformats.org/officeDocument/2006/relationships/slideLayout" Target="../slideLayouts/slideLayout548.xml"/></Relationships>
</file>

<file path=ppt/slideMasters/_rels/slideMaster5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8.xml"/><Relationship Id="rId3" Type="http://schemas.openxmlformats.org/officeDocument/2006/relationships/slideLayout" Target="../slideLayouts/slideLayout553.xml"/><Relationship Id="rId7" Type="http://schemas.openxmlformats.org/officeDocument/2006/relationships/slideLayout" Target="../slideLayouts/slideLayout557.xml"/><Relationship Id="rId12" Type="http://schemas.openxmlformats.org/officeDocument/2006/relationships/theme" Target="../theme/theme51.xml"/><Relationship Id="rId2" Type="http://schemas.openxmlformats.org/officeDocument/2006/relationships/slideLayout" Target="../slideLayouts/slideLayout552.xml"/><Relationship Id="rId1" Type="http://schemas.openxmlformats.org/officeDocument/2006/relationships/slideLayout" Target="../slideLayouts/slideLayout551.xml"/><Relationship Id="rId6" Type="http://schemas.openxmlformats.org/officeDocument/2006/relationships/slideLayout" Target="../slideLayouts/slideLayout556.xml"/><Relationship Id="rId11" Type="http://schemas.openxmlformats.org/officeDocument/2006/relationships/slideLayout" Target="../slideLayouts/slideLayout561.xml"/><Relationship Id="rId5" Type="http://schemas.openxmlformats.org/officeDocument/2006/relationships/slideLayout" Target="../slideLayouts/slideLayout555.xml"/><Relationship Id="rId10" Type="http://schemas.openxmlformats.org/officeDocument/2006/relationships/slideLayout" Target="../slideLayouts/slideLayout560.xml"/><Relationship Id="rId4" Type="http://schemas.openxmlformats.org/officeDocument/2006/relationships/slideLayout" Target="../slideLayouts/slideLayout554.xml"/><Relationship Id="rId9" Type="http://schemas.openxmlformats.org/officeDocument/2006/relationships/slideLayout" Target="../slideLayouts/slideLayout559.xml"/></Relationships>
</file>

<file path=ppt/slideMasters/_rels/slideMaster5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9.xml"/><Relationship Id="rId3" Type="http://schemas.openxmlformats.org/officeDocument/2006/relationships/slideLayout" Target="../slideLayouts/slideLayout564.xml"/><Relationship Id="rId7" Type="http://schemas.openxmlformats.org/officeDocument/2006/relationships/slideLayout" Target="../slideLayouts/slideLayout568.xml"/><Relationship Id="rId12" Type="http://schemas.openxmlformats.org/officeDocument/2006/relationships/theme" Target="../theme/theme52.xml"/><Relationship Id="rId2" Type="http://schemas.openxmlformats.org/officeDocument/2006/relationships/slideLayout" Target="../slideLayouts/slideLayout563.xml"/><Relationship Id="rId1" Type="http://schemas.openxmlformats.org/officeDocument/2006/relationships/slideLayout" Target="../slideLayouts/slideLayout562.xml"/><Relationship Id="rId6" Type="http://schemas.openxmlformats.org/officeDocument/2006/relationships/slideLayout" Target="../slideLayouts/slideLayout567.xml"/><Relationship Id="rId11" Type="http://schemas.openxmlformats.org/officeDocument/2006/relationships/slideLayout" Target="../slideLayouts/slideLayout572.xml"/><Relationship Id="rId5" Type="http://schemas.openxmlformats.org/officeDocument/2006/relationships/slideLayout" Target="../slideLayouts/slideLayout566.xml"/><Relationship Id="rId10" Type="http://schemas.openxmlformats.org/officeDocument/2006/relationships/slideLayout" Target="../slideLayouts/slideLayout571.xml"/><Relationship Id="rId4" Type="http://schemas.openxmlformats.org/officeDocument/2006/relationships/slideLayout" Target="../slideLayouts/slideLayout565.xml"/><Relationship Id="rId9" Type="http://schemas.openxmlformats.org/officeDocument/2006/relationships/slideLayout" Target="../slideLayouts/slideLayout570.xml"/></Relationships>
</file>

<file path=ppt/slideMasters/_rels/slideMaster5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0.xml"/><Relationship Id="rId3" Type="http://schemas.openxmlformats.org/officeDocument/2006/relationships/slideLayout" Target="../slideLayouts/slideLayout575.xml"/><Relationship Id="rId7" Type="http://schemas.openxmlformats.org/officeDocument/2006/relationships/slideLayout" Target="../slideLayouts/slideLayout579.xml"/><Relationship Id="rId12" Type="http://schemas.openxmlformats.org/officeDocument/2006/relationships/theme" Target="../theme/theme53.xml"/><Relationship Id="rId2" Type="http://schemas.openxmlformats.org/officeDocument/2006/relationships/slideLayout" Target="../slideLayouts/slideLayout574.xml"/><Relationship Id="rId1" Type="http://schemas.openxmlformats.org/officeDocument/2006/relationships/slideLayout" Target="../slideLayouts/slideLayout573.xml"/><Relationship Id="rId6" Type="http://schemas.openxmlformats.org/officeDocument/2006/relationships/slideLayout" Target="../slideLayouts/slideLayout578.xml"/><Relationship Id="rId11" Type="http://schemas.openxmlformats.org/officeDocument/2006/relationships/slideLayout" Target="../slideLayouts/slideLayout583.xml"/><Relationship Id="rId5" Type="http://schemas.openxmlformats.org/officeDocument/2006/relationships/slideLayout" Target="../slideLayouts/slideLayout577.xml"/><Relationship Id="rId10" Type="http://schemas.openxmlformats.org/officeDocument/2006/relationships/slideLayout" Target="../slideLayouts/slideLayout582.xml"/><Relationship Id="rId4" Type="http://schemas.openxmlformats.org/officeDocument/2006/relationships/slideLayout" Target="../slideLayouts/slideLayout576.xml"/><Relationship Id="rId9" Type="http://schemas.openxmlformats.org/officeDocument/2006/relationships/slideLayout" Target="../slideLayouts/slideLayout581.xml"/></Relationships>
</file>

<file path=ppt/slideMasters/_rels/slideMaster5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1.xml"/><Relationship Id="rId3" Type="http://schemas.openxmlformats.org/officeDocument/2006/relationships/slideLayout" Target="../slideLayouts/slideLayout586.xml"/><Relationship Id="rId7" Type="http://schemas.openxmlformats.org/officeDocument/2006/relationships/slideLayout" Target="../slideLayouts/slideLayout590.xml"/><Relationship Id="rId12" Type="http://schemas.openxmlformats.org/officeDocument/2006/relationships/theme" Target="../theme/theme54.xml"/><Relationship Id="rId2" Type="http://schemas.openxmlformats.org/officeDocument/2006/relationships/slideLayout" Target="../slideLayouts/slideLayout585.xml"/><Relationship Id="rId1" Type="http://schemas.openxmlformats.org/officeDocument/2006/relationships/slideLayout" Target="../slideLayouts/slideLayout584.xml"/><Relationship Id="rId6" Type="http://schemas.openxmlformats.org/officeDocument/2006/relationships/slideLayout" Target="../slideLayouts/slideLayout589.xml"/><Relationship Id="rId11" Type="http://schemas.openxmlformats.org/officeDocument/2006/relationships/slideLayout" Target="../slideLayouts/slideLayout594.xml"/><Relationship Id="rId5" Type="http://schemas.openxmlformats.org/officeDocument/2006/relationships/slideLayout" Target="../slideLayouts/slideLayout588.xml"/><Relationship Id="rId10" Type="http://schemas.openxmlformats.org/officeDocument/2006/relationships/slideLayout" Target="../slideLayouts/slideLayout593.xml"/><Relationship Id="rId4" Type="http://schemas.openxmlformats.org/officeDocument/2006/relationships/slideLayout" Target="../slideLayouts/slideLayout587.xml"/><Relationship Id="rId9" Type="http://schemas.openxmlformats.org/officeDocument/2006/relationships/slideLayout" Target="../slideLayouts/slideLayout592.xml"/></Relationships>
</file>

<file path=ppt/slideMasters/_rels/slideMaster5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2.xml"/><Relationship Id="rId3" Type="http://schemas.openxmlformats.org/officeDocument/2006/relationships/slideLayout" Target="../slideLayouts/slideLayout597.xml"/><Relationship Id="rId7" Type="http://schemas.openxmlformats.org/officeDocument/2006/relationships/slideLayout" Target="../slideLayouts/slideLayout601.xml"/><Relationship Id="rId12" Type="http://schemas.openxmlformats.org/officeDocument/2006/relationships/theme" Target="../theme/theme55.xml"/><Relationship Id="rId2" Type="http://schemas.openxmlformats.org/officeDocument/2006/relationships/slideLayout" Target="../slideLayouts/slideLayout596.xml"/><Relationship Id="rId1" Type="http://schemas.openxmlformats.org/officeDocument/2006/relationships/slideLayout" Target="../slideLayouts/slideLayout595.xml"/><Relationship Id="rId6" Type="http://schemas.openxmlformats.org/officeDocument/2006/relationships/slideLayout" Target="../slideLayouts/slideLayout600.xml"/><Relationship Id="rId11" Type="http://schemas.openxmlformats.org/officeDocument/2006/relationships/slideLayout" Target="../slideLayouts/slideLayout605.xml"/><Relationship Id="rId5" Type="http://schemas.openxmlformats.org/officeDocument/2006/relationships/slideLayout" Target="../slideLayouts/slideLayout599.xml"/><Relationship Id="rId10" Type="http://schemas.openxmlformats.org/officeDocument/2006/relationships/slideLayout" Target="../slideLayouts/slideLayout604.xml"/><Relationship Id="rId4" Type="http://schemas.openxmlformats.org/officeDocument/2006/relationships/slideLayout" Target="../slideLayouts/slideLayout598.xml"/><Relationship Id="rId9" Type="http://schemas.openxmlformats.org/officeDocument/2006/relationships/slideLayout" Target="../slideLayouts/slideLayout603.xml"/></Relationships>
</file>

<file path=ppt/slideMasters/_rels/slideMaster5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3.xml"/><Relationship Id="rId3" Type="http://schemas.openxmlformats.org/officeDocument/2006/relationships/slideLayout" Target="../slideLayouts/slideLayout608.xml"/><Relationship Id="rId7" Type="http://schemas.openxmlformats.org/officeDocument/2006/relationships/slideLayout" Target="../slideLayouts/slideLayout612.xml"/><Relationship Id="rId12" Type="http://schemas.openxmlformats.org/officeDocument/2006/relationships/theme" Target="../theme/theme56.xml"/><Relationship Id="rId2" Type="http://schemas.openxmlformats.org/officeDocument/2006/relationships/slideLayout" Target="../slideLayouts/slideLayout607.xml"/><Relationship Id="rId1" Type="http://schemas.openxmlformats.org/officeDocument/2006/relationships/slideLayout" Target="../slideLayouts/slideLayout606.xml"/><Relationship Id="rId6" Type="http://schemas.openxmlformats.org/officeDocument/2006/relationships/slideLayout" Target="../slideLayouts/slideLayout611.xml"/><Relationship Id="rId11" Type="http://schemas.openxmlformats.org/officeDocument/2006/relationships/slideLayout" Target="../slideLayouts/slideLayout616.xml"/><Relationship Id="rId5" Type="http://schemas.openxmlformats.org/officeDocument/2006/relationships/slideLayout" Target="../slideLayouts/slideLayout610.xml"/><Relationship Id="rId10" Type="http://schemas.openxmlformats.org/officeDocument/2006/relationships/slideLayout" Target="../slideLayouts/slideLayout615.xml"/><Relationship Id="rId4" Type="http://schemas.openxmlformats.org/officeDocument/2006/relationships/slideLayout" Target="../slideLayouts/slideLayout609.xml"/><Relationship Id="rId9" Type="http://schemas.openxmlformats.org/officeDocument/2006/relationships/slideLayout" Target="../slideLayouts/slideLayout614.xml"/></Relationships>
</file>

<file path=ppt/slideMasters/_rels/slideMaster5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4.xml"/><Relationship Id="rId3" Type="http://schemas.openxmlformats.org/officeDocument/2006/relationships/slideLayout" Target="../slideLayouts/slideLayout619.xml"/><Relationship Id="rId7" Type="http://schemas.openxmlformats.org/officeDocument/2006/relationships/slideLayout" Target="../slideLayouts/slideLayout623.xml"/><Relationship Id="rId12" Type="http://schemas.openxmlformats.org/officeDocument/2006/relationships/theme" Target="../theme/theme57.xml"/><Relationship Id="rId2" Type="http://schemas.openxmlformats.org/officeDocument/2006/relationships/slideLayout" Target="../slideLayouts/slideLayout618.xml"/><Relationship Id="rId1" Type="http://schemas.openxmlformats.org/officeDocument/2006/relationships/slideLayout" Target="../slideLayouts/slideLayout617.xml"/><Relationship Id="rId6" Type="http://schemas.openxmlformats.org/officeDocument/2006/relationships/slideLayout" Target="../slideLayouts/slideLayout622.xml"/><Relationship Id="rId11" Type="http://schemas.openxmlformats.org/officeDocument/2006/relationships/slideLayout" Target="../slideLayouts/slideLayout627.xml"/><Relationship Id="rId5" Type="http://schemas.openxmlformats.org/officeDocument/2006/relationships/slideLayout" Target="../slideLayouts/slideLayout621.xml"/><Relationship Id="rId10" Type="http://schemas.openxmlformats.org/officeDocument/2006/relationships/slideLayout" Target="../slideLayouts/slideLayout626.xml"/><Relationship Id="rId4" Type="http://schemas.openxmlformats.org/officeDocument/2006/relationships/slideLayout" Target="../slideLayouts/slideLayout620.xml"/><Relationship Id="rId9" Type="http://schemas.openxmlformats.org/officeDocument/2006/relationships/slideLayout" Target="../slideLayouts/slideLayout625.xml"/></Relationships>
</file>

<file path=ppt/slideMasters/_rels/slideMaster5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5.xml"/><Relationship Id="rId3" Type="http://schemas.openxmlformats.org/officeDocument/2006/relationships/slideLayout" Target="../slideLayouts/slideLayout630.xml"/><Relationship Id="rId7" Type="http://schemas.openxmlformats.org/officeDocument/2006/relationships/slideLayout" Target="../slideLayouts/slideLayout634.xml"/><Relationship Id="rId12" Type="http://schemas.openxmlformats.org/officeDocument/2006/relationships/theme" Target="../theme/theme58.xml"/><Relationship Id="rId2" Type="http://schemas.openxmlformats.org/officeDocument/2006/relationships/slideLayout" Target="../slideLayouts/slideLayout629.xml"/><Relationship Id="rId1" Type="http://schemas.openxmlformats.org/officeDocument/2006/relationships/slideLayout" Target="../slideLayouts/slideLayout628.xml"/><Relationship Id="rId6" Type="http://schemas.openxmlformats.org/officeDocument/2006/relationships/slideLayout" Target="../slideLayouts/slideLayout633.xml"/><Relationship Id="rId11" Type="http://schemas.openxmlformats.org/officeDocument/2006/relationships/slideLayout" Target="../slideLayouts/slideLayout638.xml"/><Relationship Id="rId5" Type="http://schemas.openxmlformats.org/officeDocument/2006/relationships/slideLayout" Target="../slideLayouts/slideLayout632.xml"/><Relationship Id="rId10" Type="http://schemas.openxmlformats.org/officeDocument/2006/relationships/slideLayout" Target="../slideLayouts/slideLayout637.xml"/><Relationship Id="rId4" Type="http://schemas.openxmlformats.org/officeDocument/2006/relationships/slideLayout" Target="../slideLayouts/slideLayout631.xml"/><Relationship Id="rId9" Type="http://schemas.openxmlformats.org/officeDocument/2006/relationships/slideLayout" Target="../slideLayouts/slideLayout636.xml"/></Relationships>
</file>

<file path=ppt/slideMasters/_rels/slideMaster5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6.xml"/><Relationship Id="rId3" Type="http://schemas.openxmlformats.org/officeDocument/2006/relationships/slideLayout" Target="../slideLayouts/slideLayout641.xml"/><Relationship Id="rId7" Type="http://schemas.openxmlformats.org/officeDocument/2006/relationships/slideLayout" Target="../slideLayouts/slideLayout645.xml"/><Relationship Id="rId12" Type="http://schemas.openxmlformats.org/officeDocument/2006/relationships/theme" Target="../theme/theme59.xml"/><Relationship Id="rId2" Type="http://schemas.openxmlformats.org/officeDocument/2006/relationships/slideLayout" Target="../slideLayouts/slideLayout640.xml"/><Relationship Id="rId1" Type="http://schemas.openxmlformats.org/officeDocument/2006/relationships/slideLayout" Target="../slideLayouts/slideLayout639.xml"/><Relationship Id="rId6" Type="http://schemas.openxmlformats.org/officeDocument/2006/relationships/slideLayout" Target="../slideLayouts/slideLayout644.xml"/><Relationship Id="rId11" Type="http://schemas.openxmlformats.org/officeDocument/2006/relationships/slideLayout" Target="../slideLayouts/slideLayout649.xml"/><Relationship Id="rId5" Type="http://schemas.openxmlformats.org/officeDocument/2006/relationships/slideLayout" Target="../slideLayouts/slideLayout643.xml"/><Relationship Id="rId10" Type="http://schemas.openxmlformats.org/officeDocument/2006/relationships/slideLayout" Target="../slideLayouts/slideLayout648.xml"/><Relationship Id="rId4" Type="http://schemas.openxmlformats.org/officeDocument/2006/relationships/slideLayout" Target="../slideLayouts/slideLayout642.xml"/><Relationship Id="rId9" Type="http://schemas.openxmlformats.org/officeDocument/2006/relationships/slideLayout" Target="../slideLayouts/slideLayout64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6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7.xml"/><Relationship Id="rId3" Type="http://schemas.openxmlformats.org/officeDocument/2006/relationships/slideLayout" Target="../slideLayouts/slideLayout652.xml"/><Relationship Id="rId7" Type="http://schemas.openxmlformats.org/officeDocument/2006/relationships/slideLayout" Target="../slideLayouts/slideLayout656.xml"/><Relationship Id="rId12" Type="http://schemas.openxmlformats.org/officeDocument/2006/relationships/theme" Target="../theme/theme60.xml"/><Relationship Id="rId2" Type="http://schemas.openxmlformats.org/officeDocument/2006/relationships/slideLayout" Target="../slideLayouts/slideLayout651.xml"/><Relationship Id="rId1" Type="http://schemas.openxmlformats.org/officeDocument/2006/relationships/slideLayout" Target="../slideLayouts/slideLayout650.xml"/><Relationship Id="rId6" Type="http://schemas.openxmlformats.org/officeDocument/2006/relationships/slideLayout" Target="../slideLayouts/slideLayout655.xml"/><Relationship Id="rId11" Type="http://schemas.openxmlformats.org/officeDocument/2006/relationships/slideLayout" Target="../slideLayouts/slideLayout660.xml"/><Relationship Id="rId5" Type="http://schemas.openxmlformats.org/officeDocument/2006/relationships/slideLayout" Target="../slideLayouts/slideLayout654.xml"/><Relationship Id="rId10" Type="http://schemas.openxmlformats.org/officeDocument/2006/relationships/slideLayout" Target="../slideLayouts/slideLayout659.xml"/><Relationship Id="rId4" Type="http://schemas.openxmlformats.org/officeDocument/2006/relationships/slideLayout" Target="../slideLayouts/slideLayout653.xml"/><Relationship Id="rId9" Type="http://schemas.openxmlformats.org/officeDocument/2006/relationships/slideLayout" Target="../slideLayouts/slideLayout658.xml"/></Relationships>
</file>

<file path=ppt/slideMasters/_rels/slideMaster6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8.xml"/><Relationship Id="rId3" Type="http://schemas.openxmlformats.org/officeDocument/2006/relationships/slideLayout" Target="../slideLayouts/slideLayout663.xml"/><Relationship Id="rId7" Type="http://schemas.openxmlformats.org/officeDocument/2006/relationships/slideLayout" Target="../slideLayouts/slideLayout667.xml"/><Relationship Id="rId12" Type="http://schemas.openxmlformats.org/officeDocument/2006/relationships/theme" Target="../theme/theme61.xml"/><Relationship Id="rId2" Type="http://schemas.openxmlformats.org/officeDocument/2006/relationships/slideLayout" Target="../slideLayouts/slideLayout662.xml"/><Relationship Id="rId1" Type="http://schemas.openxmlformats.org/officeDocument/2006/relationships/slideLayout" Target="../slideLayouts/slideLayout661.xml"/><Relationship Id="rId6" Type="http://schemas.openxmlformats.org/officeDocument/2006/relationships/slideLayout" Target="../slideLayouts/slideLayout666.xml"/><Relationship Id="rId11" Type="http://schemas.openxmlformats.org/officeDocument/2006/relationships/slideLayout" Target="../slideLayouts/slideLayout671.xml"/><Relationship Id="rId5" Type="http://schemas.openxmlformats.org/officeDocument/2006/relationships/slideLayout" Target="../slideLayouts/slideLayout665.xml"/><Relationship Id="rId10" Type="http://schemas.openxmlformats.org/officeDocument/2006/relationships/slideLayout" Target="../slideLayouts/slideLayout670.xml"/><Relationship Id="rId4" Type="http://schemas.openxmlformats.org/officeDocument/2006/relationships/slideLayout" Target="../slideLayouts/slideLayout664.xml"/><Relationship Id="rId9" Type="http://schemas.openxmlformats.org/officeDocument/2006/relationships/slideLayout" Target="../slideLayouts/slideLayout669.xml"/></Relationships>
</file>

<file path=ppt/slideMasters/_rels/slideMaster6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9.xml"/><Relationship Id="rId3" Type="http://schemas.openxmlformats.org/officeDocument/2006/relationships/slideLayout" Target="../slideLayouts/slideLayout674.xml"/><Relationship Id="rId7" Type="http://schemas.openxmlformats.org/officeDocument/2006/relationships/slideLayout" Target="../slideLayouts/slideLayout678.xml"/><Relationship Id="rId12" Type="http://schemas.openxmlformats.org/officeDocument/2006/relationships/theme" Target="../theme/theme62.xml"/><Relationship Id="rId2" Type="http://schemas.openxmlformats.org/officeDocument/2006/relationships/slideLayout" Target="../slideLayouts/slideLayout673.xml"/><Relationship Id="rId1" Type="http://schemas.openxmlformats.org/officeDocument/2006/relationships/slideLayout" Target="../slideLayouts/slideLayout672.xml"/><Relationship Id="rId6" Type="http://schemas.openxmlformats.org/officeDocument/2006/relationships/slideLayout" Target="../slideLayouts/slideLayout677.xml"/><Relationship Id="rId11" Type="http://schemas.openxmlformats.org/officeDocument/2006/relationships/slideLayout" Target="../slideLayouts/slideLayout682.xml"/><Relationship Id="rId5" Type="http://schemas.openxmlformats.org/officeDocument/2006/relationships/slideLayout" Target="../slideLayouts/slideLayout676.xml"/><Relationship Id="rId10" Type="http://schemas.openxmlformats.org/officeDocument/2006/relationships/slideLayout" Target="../slideLayouts/slideLayout681.xml"/><Relationship Id="rId4" Type="http://schemas.openxmlformats.org/officeDocument/2006/relationships/slideLayout" Target="../slideLayouts/slideLayout675.xml"/><Relationship Id="rId9" Type="http://schemas.openxmlformats.org/officeDocument/2006/relationships/slideLayout" Target="../slideLayouts/slideLayout680.xml"/></Relationships>
</file>

<file path=ppt/slideMasters/_rels/slideMaster6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0.xml"/><Relationship Id="rId3" Type="http://schemas.openxmlformats.org/officeDocument/2006/relationships/slideLayout" Target="../slideLayouts/slideLayout685.xml"/><Relationship Id="rId7" Type="http://schemas.openxmlformats.org/officeDocument/2006/relationships/slideLayout" Target="../slideLayouts/slideLayout689.xml"/><Relationship Id="rId12" Type="http://schemas.openxmlformats.org/officeDocument/2006/relationships/theme" Target="../theme/theme63.xml"/><Relationship Id="rId2" Type="http://schemas.openxmlformats.org/officeDocument/2006/relationships/slideLayout" Target="../slideLayouts/slideLayout684.xml"/><Relationship Id="rId1" Type="http://schemas.openxmlformats.org/officeDocument/2006/relationships/slideLayout" Target="../slideLayouts/slideLayout683.xml"/><Relationship Id="rId6" Type="http://schemas.openxmlformats.org/officeDocument/2006/relationships/slideLayout" Target="../slideLayouts/slideLayout688.xml"/><Relationship Id="rId11" Type="http://schemas.openxmlformats.org/officeDocument/2006/relationships/slideLayout" Target="../slideLayouts/slideLayout693.xml"/><Relationship Id="rId5" Type="http://schemas.openxmlformats.org/officeDocument/2006/relationships/slideLayout" Target="../slideLayouts/slideLayout687.xml"/><Relationship Id="rId10" Type="http://schemas.openxmlformats.org/officeDocument/2006/relationships/slideLayout" Target="../slideLayouts/slideLayout692.xml"/><Relationship Id="rId4" Type="http://schemas.openxmlformats.org/officeDocument/2006/relationships/slideLayout" Target="../slideLayouts/slideLayout686.xml"/><Relationship Id="rId9" Type="http://schemas.openxmlformats.org/officeDocument/2006/relationships/slideLayout" Target="../slideLayouts/slideLayout691.xml"/></Relationships>
</file>

<file path=ppt/slideMasters/_rels/slideMaster6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1.xml"/><Relationship Id="rId3" Type="http://schemas.openxmlformats.org/officeDocument/2006/relationships/slideLayout" Target="../slideLayouts/slideLayout696.xml"/><Relationship Id="rId7" Type="http://schemas.openxmlformats.org/officeDocument/2006/relationships/slideLayout" Target="../slideLayouts/slideLayout700.xml"/><Relationship Id="rId12" Type="http://schemas.openxmlformats.org/officeDocument/2006/relationships/theme" Target="../theme/theme64.xml"/><Relationship Id="rId2" Type="http://schemas.openxmlformats.org/officeDocument/2006/relationships/slideLayout" Target="../slideLayouts/slideLayout695.xml"/><Relationship Id="rId1" Type="http://schemas.openxmlformats.org/officeDocument/2006/relationships/slideLayout" Target="../slideLayouts/slideLayout694.xml"/><Relationship Id="rId6" Type="http://schemas.openxmlformats.org/officeDocument/2006/relationships/slideLayout" Target="../slideLayouts/slideLayout699.xml"/><Relationship Id="rId11" Type="http://schemas.openxmlformats.org/officeDocument/2006/relationships/slideLayout" Target="../slideLayouts/slideLayout704.xml"/><Relationship Id="rId5" Type="http://schemas.openxmlformats.org/officeDocument/2006/relationships/slideLayout" Target="../slideLayouts/slideLayout698.xml"/><Relationship Id="rId10" Type="http://schemas.openxmlformats.org/officeDocument/2006/relationships/slideLayout" Target="../slideLayouts/slideLayout703.xml"/><Relationship Id="rId4" Type="http://schemas.openxmlformats.org/officeDocument/2006/relationships/slideLayout" Target="../slideLayouts/slideLayout697.xml"/><Relationship Id="rId9" Type="http://schemas.openxmlformats.org/officeDocument/2006/relationships/slideLayout" Target="../slideLayouts/slideLayout702.xml"/></Relationships>
</file>

<file path=ppt/slideMasters/_rels/slideMaster6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2.xml"/><Relationship Id="rId3" Type="http://schemas.openxmlformats.org/officeDocument/2006/relationships/slideLayout" Target="../slideLayouts/slideLayout707.xml"/><Relationship Id="rId7" Type="http://schemas.openxmlformats.org/officeDocument/2006/relationships/slideLayout" Target="../slideLayouts/slideLayout711.xml"/><Relationship Id="rId12" Type="http://schemas.openxmlformats.org/officeDocument/2006/relationships/theme" Target="../theme/theme65.xml"/><Relationship Id="rId2" Type="http://schemas.openxmlformats.org/officeDocument/2006/relationships/slideLayout" Target="../slideLayouts/slideLayout706.xml"/><Relationship Id="rId1" Type="http://schemas.openxmlformats.org/officeDocument/2006/relationships/slideLayout" Target="../slideLayouts/slideLayout705.xml"/><Relationship Id="rId6" Type="http://schemas.openxmlformats.org/officeDocument/2006/relationships/slideLayout" Target="../slideLayouts/slideLayout710.xml"/><Relationship Id="rId11" Type="http://schemas.openxmlformats.org/officeDocument/2006/relationships/slideLayout" Target="../slideLayouts/slideLayout715.xml"/><Relationship Id="rId5" Type="http://schemas.openxmlformats.org/officeDocument/2006/relationships/slideLayout" Target="../slideLayouts/slideLayout709.xml"/><Relationship Id="rId10" Type="http://schemas.openxmlformats.org/officeDocument/2006/relationships/slideLayout" Target="../slideLayouts/slideLayout714.xml"/><Relationship Id="rId4" Type="http://schemas.openxmlformats.org/officeDocument/2006/relationships/slideLayout" Target="../slideLayouts/slideLayout708.xml"/><Relationship Id="rId9" Type="http://schemas.openxmlformats.org/officeDocument/2006/relationships/slideLayout" Target="../slideLayouts/slideLayout713.xml"/></Relationships>
</file>

<file path=ppt/slideMasters/_rels/slideMaster6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3.xml"/><Relationship Id="rId3" Type="http://schemas.openxmlformats.org/officeDocument/2006/relationships/slideLayout" Target="../slideLayouts/slideLayout718.xml"/><Relationship Id="rId7" Type="http://schemas.openxmlformats.org/officeDocument/2006/relationships/slideLayout" Target="../slideLayouts/slideLayout722.xml"/><Relationship Id="rId12" Type="http://schemas.openxmlformats.org/officeDocument/2006/relationships/theme" Target="../theme/theme66.xml"/><Relationship Id="rId2" Type="http://schemas.openxmlformats.org/officeDocument/2006/relationships/slideLayout" Target="../slideLayouts/slideLayout717.xml"/><Relationship Id="rId1" Type="http://schemas.openxmlformats.org/officeDocument/2006/relationships/slideLayout" Target="../slideLayouts/slideLayout716.xml"/><Relationship Id="rId6" Type="http://schemas.openxmlformats.org/officeDocument/2006/relationships/slideLayout" Target="../slideLayouts/slideLayout721.xml"/><Relationship Id="rId11" Type="http://schemas.openxmlformats.org/officeDocument/2006/relationships/slideLayout" Target="../slideLayouts/slideLayout726.xml"/><Relationship Id="rId5" Type="http://schemas.openxmlformats.org/officeDocument/2006/relationships/slideLayout" Target="../slideLayouts/slideLayout720.xml"/><Relationship Id="rId10" Type="http://schemas.openxmlformats.org/officeDocument/2006/relationships/slideLayout" Target="../slideLayouts/slideLayout725.xml"/><Relationship Id="rId4" Type="http://schemas.openxmlformats.org/officeDocument/2006/relationships/slideLayout" Target="../slideLayouts/slideLayout719.xml"/><Relationship Id="rId9" Type="http://schemas.openxmlformats.org/officeDocument/2006/relationships/slideLayout" Target="../slideLayouts/slideLayout724.xml"/></Relationships>
</file>

<file path=ppt/slideMasters/_rels/slideMaster6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4.xml"/><Relationship Id="rId3" Type="http://schemas.openxmlformats.org/officeDocument/2006/relationships/slideLayout" Target="../slideLayouts/slideLayout729.xml"/><Relationship Id="rId7" Type="http://schemas.openxmlformats.org/officeDocument/2006/relationships/slideLayout" Target="../slideLayouts/slideLayout733.xml"/><Relationship Id="rId12" Type="http://schemas.openxmlformats.org/officeDocument/2006/relationships/theme" Target="../theme/theme67.xml"/><Relationship Id="rId2" Type="http://schemas.openxmlformats.org/officeDocument/2006/relationships/slideLayout" Target="../slideLayouts/slideLayout728.xml"/><Relationship Id="rId1" Type="http://schemas.openxmlformats.org/officeDocument/2006/relationships/slideLayout" Target="../slideLayouts/slideLayout727.xml"/><Relationship Id="rId6" Type="http://schemas.openxmlformats.org/officeDocument/2006/relationships/slideLayout" Target="../slideLayouts/slideLayout732.xml"/><Relationship Id="rId11" Type="http://schemas.openxmlformats.org/officeDocument/2006/relationships/slideLayout" Target="../slideLayouts/slideLayout737.xml"/><Relationship Id="rId5" Type="http://schemas.openxmlformats.org/officeDocument/2006/relationships/slideLayout" Target="../slideLayouts/slideLayout731.xml"/><Relationship Id="rId10" Type="http://schemas.openxmlformats.org/officeDocument/2006/relationships/slideLayout" Target="../slideLayouts/slideLayout736.xml"/><Relationship Id="rId4" Type="http://schemas.openxmlformats.org/officeDocument/2006/relationships/slideLayout" Target="../slideLayouts/slideLayout730.xml"/><Relationship Id="rId9" Type="http://schemas.openxmlformats.org/officeDocument/2006/relationships/slideLayout" Target="../slideLayouts/slideLayout735.xml"/></Relationships>
</file>

<file path=ppt/slideMasters/_rels/slideMaster6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5.xml"/><Relationship Id="rId3" Type="http://schemas.openxmlformats.org/officeDocument/2006/relationships/slideLayout" Target="../slideLayouts/slideLayout740.xml"/><Relationship Id="rId7" Type="http://schemas.openxmlformats.org/officeDocument/2006/relationships/slideLayout" Target="../slideLayouts/slideLayout744.xml"/><Relationship Id="rId12" Type="http://schemas.openxmlformats.org/officeDocument/2006/relationships/theme" Target="../theme/theme68.xml"/><Relationship Id="rId2" Type="http://schemas.openxmlformats.org/officeDocument/2006/relationships/slideLayout" Target="../slideLayouts/slideLayout739.xml"/><Relationship Id="rId1" Type="http://schemas.openxmlformats.org/officeDocument/2006/relationships/slideLayout" Target="../slideLayouts/slideLayout738.xml"/><Relationship Id="rId6" Type="http://schemas.openxmlformats.org/officeDocument/2006/relationships/slideLayout" Target="../slideLayouts/slideLayout743.xml"/><Relationship Id="rId11" Type="http://schemas.openxmlformats.org/officeDocument/2006/relationships/slideLayout" Target="../slideLayouts/slideLayout748.xml"/><Relationship Id="rId5" Type="http://schemas.openxmlformats.org/officeDocument/2006/relationships/slideLayout" Target="../slideLayouts/slideLayout742.xml"/><Relationship Id="rId10" Type="http://schemas.openxmlformats.org/officeDocument/2006/relationships/slideLayout" Target="../slideLayouts/slideLayout747.xml"/><Relationship Id="rId4" Type="http://schemas.openxmlformats.org/officeDocument/2006/relationships/slideLayout" Target="../slideLayouts/slideLayout741.xml"/><Relationship Id="rId9" Type="http://schemas.openxmlformats.org/officeDocument/2006/relationships/slideLayout" Target="../slideLayouts/slideLayout746.xml"/></Relationships>
</file>

<file path=ppt/slideMasters/_rels/slideMaster6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6.xml"/><Relationship Id="rId3" Type="http://schemas.openxmlformats.org/officeDocument/2006/relationships/slideLayout" Target="../slideLayouts/slideLayout751.xml"/><Relationship Id="rId7" Type="http://schemas.openxmlformats.org/officeDocument/2006/relationships/slideLayout" Target="../slideLayouts/slideLayout755.xml"/><Relationship Id="rId12" Type="http://schemas.openxmlformats.org/officeDocument/2006/relationships/theme" Target="../theme/theme69.xml"/><Relationship Id="rId2" Type="http://schemas.openxmlformats.org/officeDocument/2006/relationships/slideLayout" Target="../slideLayouts/slideLayout750.xml"/><Relationship Id="rId1" Type="http://schemas.openxmlformats.org/officeDocument/2006/relationships/slideLayout" Target="../slideLayouts/slideLayout749.xml"/><Relationship Id="rId6" Type="http://schemas.openxmlformats.org/officeDocument/2006/relationships/slideLayout" Target="../slideLayouts/slideLayout754.xml"/><Relationship Id="rId11" Type="http://schemas.openxmlformats.org/officeDocument/2006/relationships/slideLayout" Target="../slideLayouts/slideLayout759.xml"/><Relationship Id="rId5" Type="http://schemas.openxmlformats.org/officeDocument/2006/relationships/slideLayout" Target="../slideLayouts/slideLayout753.xml"/><Relationship Id="rId10" Type="http://schemas.openxmlformats.org/officeDocument/2006/relationships/slideLayout" Target="../slideLayouts/slideLayout758.xml"/><Relationship Id="rId4" Type="http://schemas.openxmlformats.org/officeDocument/2006/relationships/slideLayout" Target="../slideLayouts/slideLayout752.xml"/><Relationship Id="rId9" Type="http://schemas.openxmlformats.org/officeDocument/2006/relationships/slideLayout" Target="../slideLayouts/slideLayout75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7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7.xml"/><Relationship Id="rId3" Type="http://schemas.openxmlformats.org/officeDocument/2006/relationships/slideLayout" Target="../slideLayouts/slideLayout762.xml"/><Relationship Id="rId7" Type="http://schemas.openxmlformats.org/officeDocument/2006/relationships/slideLayout" Target="../slideLayouts/slideLayout766.xml"/><Relationship Id="rId12" Type="http://schemas.openxmlformats.org/officeDocument/2006/relationships/theme" Target="../theme/theme70.xml"/><Relationship Id="rId2" Type="http://schemas.openxmlformats.org/officeDocument/2006/relationships/slideLayout" Target="../slideLayouts/slideLayout761.xml"/><Relationship Id="rId1" Type="http://schemas.openxmlformats.org/officeDocument/2006/relationships/slideLayout" Target="../slideLayouts/slideLayout760.xml"/><Relationship Id="rId6" Type="http://schemas.openxmlformats.org/officeDocument/2006/relationships/slideLayout" Target="../slideLayouts/slideLayout765.xml"/><Relationship Id="rId11" Type="http://schemas.openxmlformats.org/officeDocument/2006/relationships/slideLayout" Target="../slideLayouts/slideLayout770.xml"/><Relationship Id="rId5" Type="http://schemas.openxmlformats.org/officeDocument/2006/relationships/slideLayout" Target="../slideLayouts/slideLayout764.xml"/><Relationship Id="rId10" Type="http://schemas.openxmlformats.org/officeDocument/2006/relationships/slideLayout" Target="../slideLayouts/slideLayout769.xml"/><Relationship Id="rId4" Type="http://schemas.openxmlformats.org/officeDocument/2006/relationships/slideLayout" Target="../slideLayouts/slideLayout763.xml"/><Relationship Id="rId9" Type="http://schemas.openxmlformats.org/officeDocument/2006/relationships/slideLayout" Target="../slideLayouts/slideLayout768.xml"/></Relationships>
</file>

<file path=ppt/slideMasters/_rels/slideMaster7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8.xml"/><Relationship Id="rId3" Type="http://schemas.openxmlformats.org/officeDocument/2006/relationships/slideLayout" Target="../slideLayouts/slideLayout773.xml"/><Relationship Id="rId7" Type="http://schemas.openxmlformats.org/officeDocument/2006/relationships/slideLayout" Target="../slideLayouts/slideLayout777.xml"/><Relationship Id="rId12" Type="http://schemas.openxmlformats.org/officeDocument/2006/relationships/theme" Target="../theme/theme71.xml"/><Relationship Id="rId2" Type="http://schemas.openxmlformats.org/officeDocument/2006/relationships/slideLayout" Target="../slideLayouts/slideLayout772.xml"/><Relationship Id="rId1" Type="http://schemas.openxmlformats.org/officeDocument/2006/relationships/slideLayout" Target="../slideLayouts/slideLayout771.xml"/><Relationship Id="rId6" Type="http://schemas.openxmlformats.org/officeDocument/2006/relationships/slideLayout" Target="../slideLayouts/slideLayout776.xml"/><Relationship Id="rId11" Type="http://schemas.openxmlformats.org/officeDocument/2006/relationships/slideLayout" Target="../slideLayouts/slideLayout781.xml"/><Relationship Id="rId5" Type="http://schemas.openxmlformats.org/officeDocument/2006/relationships/slideLayout" Target="../slideLayouts/slideLayout775.xml"/><Relationship Id="rId10" Type="http://schemas.openxmlformats.org/officeDocument/2006/relationships/slideLayout" Target="../slideLayouts/slideLayout780.xml"/><Relationship Id="rId4" Type="http://schemas.openxmlformats.org/officeDocument/2006/relationships/slideLayout" Target="../slideLayouts/slideLayout774.xml"/><Relationship Id="rId9" Type="http://schemas.openxmlformats.org/officeDocument/2006/relationships/slideLayout" Target="../slideLayouts/slideLayout779.xml"/></Relationships>
</file>

<file path=ppt/slideMasters/_rels/slideMaster7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9.xml"/><Relationship Id="rId3" Type="http://schemas.openxmlformats.org/officeDocument/2006/relationships/slideLayout" Target="../slideLayouts/slideLayout784.xml"/><Relationship Id="rId7" Type="http://schemas.openxmlformats.org/officeDocument/2006/relationships/slideLayout" Target="../slideLayouts/slideLayout788.xml"/><Relationship Id="rId12" Type="http://schemas.openxmlformats.org/officeDocument/2006/relationships/theme" Target="../theme/theme72.xml"/><Relationship Id="rId2" Type="http://schemas.openxmlformats.org/officeDocument/2006/relationships/slideLayout" Target="../slideLayouts/slideLayout783.xml"/><Relationship Id="rId1" Type="http://schemas.openxmlformats.org/officeDocument/2006/relationships/slideLayout" Target="../slideLayouts/slideLayout782.xml"/><Relationship Id="rId6" Type="http://schemas.openxmlformats.org/officeDocument/2006/relationships/slideLayout" Target="../slideLayouts/slideLayout787.xml"/><Relationship Id="rId11" Type="http://schemas.openxmlformats.org/officeDocument/2006/relationships/slideLayout" Target="../slideLayouts/slideLayout792.xml"/><Relationship Id="rId5" Type="http://schemas.openxmlformats.org/officeDocument/2006/relationships/slideLayout" Target="../slideLayouts/slideLayout786.xml"/><Relationship Id="rId10" Type="http://schemas.openxmlformats.org/officeDocument/2006/relationships/slideLayout" Target="../slideLayouts/slideLayout791.xml"/><Relationship Id="rId4" Type="http://schemas.openxmlformats.org/officeDocument/2006/relationships/slideLayout" Target="../slideLayouts/slideLayout785.xml"/><Relationship Id="rId9" Type="http://schemas.openxmlformats.org/officeDocument/2006/relationships/slideLayout" Target="../slideLayouts/slideLayout790.xml"/></Relationships>
</file>

<file path=ppt/slideMasters/_rels/slideMaster7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0.xml"/><Relationship Id="rId3" Type="http://schemas.openxmlformats.org/officeDocument/2006/relationships/slideLayout" Target="../slideLayouts/slideLayout795.xml"/><Relationship Id="rId7" Type="http://schemas.openxmlformats.org/officeDocument/2006/relationships/slideLayout" Target="../slideLayouts/slideLayout799.xml"/><Relationship Id="rId12" Type="http://schemas.openxmlformats.org/officeDocument/2006/relationships/theme" Target="../theme/theme73.xml"/><Relationship Id="rId2" Type="http://schemas.openxmlformats.org/officeDocument/2006/relationships/slideLayout" Target="../slideLayouts/slideLayout794.xml"/><Relationship Id="rId1" Type="http://schemas.openxmlformats.org/officeDocument/2006/relationships/slideLayout" Target="../slideLayouts/slideLayout793.xml"/><Relationship Id="rId6" Type="http://schemas.openxmlformats.org/officeDocument/2006/relationships/slideLayout" Target="../slideLayouts/slideLayout798.xml"/><Relationship Id="rId11" Type="http://schemas.openxmlformats.org/officeDocument/2006/relationships/slideLayout" Target="../slideLayouts/slideLayout803.xml"/><Relationship Id="rId5" Type="http://schemas.openxmlformats.org/officeDocument/2006/relationships/slideLayout" Target="../slideLayouts/slideLayout797.xml"/><Relationship Id="rId10" Type="http://schemas.openxmlformats.org/officeDocument/2006/relationships/slideLayout" Target="../slideLayouts/slideLayout802.xml"/><Relationship Id="rId4" Type="http://schemas.openxmlformats.org/officeDocument/2006/relationships/slideLayout" Target="../slideLayouts/slideLayout796.xml"/><Relationship Id="rId9" Type="http://schemas.openxmlformats.org/officeDocument/2006/relationships/slideLayout" Target="../slideLayouts/slideLayout801.xml"/></Relationships>
</file>

<file path=ppt/slideMasters/_rels/slideMaster7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1.xml"/><Relationship Id="rId3" Type="http://schemas.openxmlformats.org/officeDocument/2006/relationships/slideLayout" Target="../slideLayouts/slideLayout806.xml"/><Relationship Id="rId7" Type="http://schemas.openxmlformats.org/officeDocument/2006/relationships/slideLayout" Target="../slideLayouts/slideLayout810.xml"/><Relationship Id="rId12" Type="http://schemas.openxmlformats.org/officeDocument/2006/relationships/theme" Target="../theme/theme74.xml"/><Relationship Id="rId2" Type="http://schemas.openxmlformats.org/officeDocument/2006/relationships/slideLayout" Target="../slideLayouts/slideLayout805.xml"/><Relationship Id="rId1" Type="http://schemas.openxmlformats.org/officeDocument/2006/relationships/slideLayout" Target="../slideLayouts/slideLayout804.xml"/><Relationship Id="rId6" Type="http://schemas.openxmlformats.org/officeDocument/2006/relationships/slideLayout" Target="../slideLayouts/slideLayout809.xml"/><Relationship Id="rId11" Type="http://schemas.openxmlformats.org/officeDocument/2006/relationships/slideLayout" Target="../slideLayouts/slideLayout814.xml"/><Relationship Id="rId5" Type="http://schemas.openxmlformats.org/officeDocument/2006/relationships/slideLayout" Target="../slideLayouts/slideLayout808.xml"/><Relationship Id="rId10" Type="http://schemas.openxmlformats.org/officeDocument/2006/relationships/slideLayout" Target="../slideLayouts/slideLayout813.xml"/><Relationship Id="rId4" Type="http://schemas.openxmlformats.org/officeDocument/2006/relationships/slideLayout" Target="../slideLayouts/slideLayout807.xml"/><Relationship Id="rId9" Type="http://schemas.openxmlformats.org/officeDocument/2006/relationships/slideLayout" Target="../slideLayouts/slideLayout812.xml"/></Relationships>
</file>

<file path=ppt/slideMasters/_rels/slideMaster7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2.xml"/><Relationship Id="rId3" Type="http://schemas.openxmlformats.org/officeDocument/2006/relationships/slideLayout" Target="../slideLayouts/slideLayout817.xml"/><Relationship Id="rId7" Type="http://schemas.openxmlformats.org/officeDocument/2006/relationships/slideLayout" Target="../slideLayouts/slideLayout821.xml"/><Relationship Id="rId12" Type="http://schemas.openxmlformats.org/officeDocument/2006/relationships/theme" Target="../theme/theme75.xml"/><Relationship Id="rId2" Type="http://schemas.openxmlformats.org/officeDocument/2006/relationships/slideLayout" Target="../slideLayouts/slideLayout816.xml"/><Relationship Id="rId1" Type="http://schemas.openxmlformats.org/officeDocument/2006/relationships/slideLayout" Target="../slideLayouts/slideLayout815.xml"/><Relationship Id="rId6" Type="http://schemas.openxmlformats.org/officeDocument/2006/relationships/slideLayout" Target="../slideLayouts/slideLayout820.xml"/><Relationship Id="rId11" Type="http://schemas.openxmlformats.org/officeDocument/2006/relationships/slideLayout" Target="../slideLayouts/slideLayout825.xml"/><Relationship Id="rId5" Type="http://schemas.openxmlformats.org/officeDocument/2006/relationships/slideLayout" Target="../slideLayouts/slideLayout819.xml"/><Relationship Id="rId10" Type="http://schemas.openxmlformats.org/officeDocument/2006/relationships/slideLayout" Target="../slideLayouts/slideLayout824.xml"/><Relationship Id="rId4" Type="http://schemas.openxmlformats.org/officeDocument/2006/relationships/slideLayout" Target="../slideLayouts/slideLayout818.xml"/><Relationship Id="rId9" Type="http://schemas.openxmlformats.org/officeDocument/2006/relationships/slideLayout" Target="../slideLayouts/slideLayout823.xml"/></Relationships>
</file>

<file path=ppt/slideMasters/_rels/slideMaster7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3.xml"/><Relationship Id="rId3" Type="http://schemas.openxmlformats.org/officeDocument/2006/relationships/slideLayout" Target="../slideLayouts/slideLayout828.xml"/><Relationship Id="rId7" Type="http://schemas.openxmlformats.org/officeDocument/2006/relationships/slideLayout" Target="../slideLayouts/slideLayout832.xml"/><Relationship Id="rId12" Type="http://schemas.openxmlformats.org/officeDocument/2006/relationships/theme" Target="../theme/theme76.xml"/><Relationship Id="rId2" Type="http://schemas.openxmlformats.org/officeDocument/2006/relationships/slideLayout" Target="../slideLayouts/slideLayout827.xml"/><Relationship Id="rId1" Type="http://schemas.openxmlformats.org/officeDocument/2006/relationships/slideLayout" Target="../slideLayouts/slideLayout826.xml"/><Relationship Id="rId6" Type="http://schemas.openxmlformats.org/officeDocument/2006/relationships/slideLayout" Target="../slideLayouts/slideLayout831.xml"/><Relationship Id="rId11" Type="http://schemas.openxmlformats.org/officeDocument/2006/relationships/slideLayout" Target="../slideLayouts/slideLayout836.xml"/><Relationship Id="rId5" Type="http://schemas.openxmlformats.org/officeDocument/2006/relationships/slideLayout" Target="../slideLayouts/slideLayout830.xml"/><Relationship Id="rId10" Type="http://schemas.openxmlformats.org/officeDocument/2006/relationships/slideLayout" Target="../slideLayouts/slideLayout835.xml"/><Relationship Id="rId4" Type="http://schemas.openxmlformats.org/officeDocument/2006/relationships/slideLayout" Target="../slideLayouts/slideLayout829.xml"/><Relationship Id="rId9" Type="http://schemas.openxmlformats.org/officeDocument/2006/relationships/slideLayout" Target="../slideLayouts/slideLayout834.xml"/></Relationships>
</file>

<file path=ppt/slideMasters/_rels/slideMaster7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4.xml"/><Relationship Id="rId3" Type="http://schemas.openxmlformats.org/officeDocument/2006/relationships/slideLayout" Target="../slideLayouts/slideLayout839.xml"/><Relationship Id="rId7" Type="http://schemas.openxmlformats.org/officeDocument/2006/relationships/slideLayout" Target="../slideLayouts/slideLayout843.xml"/><Relationship Id="rId12" Type="http://schemas.openxmlformats.org/officeDocument/2006/relationships/theme" Target="../theme/theme77.xml"/><Relationship Id="rId2" Type="http://schemas.openxmlformats.org/officeDocument/2006/relationships/slideLayout" Target="../slideLayouts/slideLayout838.xml"/><Relationship Id="rId1" Type="http://schemas.openxmlformats.org/officeDocument/2006/relationships/slideLayout" Target="../slideLayouts/slideLayout837.xml"/><Relationship Id="rId6" Type="http://schemas.openxmlformats.org/officeDocument/2006/relationships/slideLayout" Target="../slideLayouts/slideLayout842.xml"/><Relationship Id="rId11" Type="http://schemas.openxmlformats.org/officeDocument/2006/relationships/slideLayout" Target="../slideLayouts/slideLayout847.xml"/><Relationship Id="rId5" Type="http://schemas.openxmlformats.org/officeDocument/2006/relationships/slideLayout" Target="../slideLayouts/slideLayout841.xml"/><Relationship Id="rId10" Type="http://schemas.openxmlformats.org/officeDocument/2006/relationships/slideLayout" Target="../slideLayouts/slideLayout846.xml"/><Relationship Id="rId4" Type="http://schemas.openxmlformats.org/officeDocument/2006/relationships/slideLayout" Target="../slideLayouts/slideLayout840.xml"/><Relationship Id="rId9" Type="http://schemas.openxmlformats.org/officeDocument/2006/relationships/slideLayout" Target="../slideLayouts/slideLayout845.xml"/></Relationships>
</file>

<file path=ppt/slideMasters/_rels/slideMaster7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5.xml"/><Relationship Id="rId3" Type="http://schemas.openxmlformats.org/officeDocument/2006/relationships/slideLayout" Target="../slideLayouts/slideLayout850.xml"/><Relationship Id="rId7" Type="http://schemas.openxmlformats.org/officeDocument/2006/relationships/slideLayout" Target="../slideLayouts/slideLayout854.xml"/><Relationship Id="rId12" Type="http://schemas.openxmlformats.org/officeDocument/2006/relationships/theme" Target="../theme/theme78.xml"/><Relationship Id="rId2" Type="http://schemas.openxmlformats.org/officeDocument/2006/relationships/slideLayout" Target="../slideLayouts/slideLayout849.xml"/><Relationship Id="rId1" Type="http://schemas.openxmlformats.org/officeDocument/2006/relationships/slideLayout" Target="../slideLayouts/slideLayout848.xml"/><Relationship Id="rId6" Type="http://schemas.openxmlformats.org/officeDocument/2006/relationships/slideLayout" Target="../slideLayouts/slideLayout853.xml"/><Relationship Id="rId11" Type="http://schemas.openxmlformats.org/officeDocument/2006/relationships/slideLayout" Target="../slideLayouts/slideLayout858.xml"/><Relationship Id="rId5" Type="http://schemas.openxmlformats.org/officeDocument/2006/relationships/slideLayout" Target="../slideLayouts/slideLayout852.xml"/><Relationship Id="rId10" Type="http://schemas.openxmlformats.org/officeDocument/2006/relationships/slideLayout" Target="../slideLayouts/slideLayout857.xml"/><Relationship Id="rId4" Type="http://schemas.openxmlformats.org/officeDocument/2006/relationships/slideLayout" Target="../slideLayouts/slideLayout851.xml"/><Relationship Id="rId9" Type="http://schemas.openxmlformats.org/officeDocument/2006/relationships/slideLayout" Target="../slideLayouts/slideLayout856.xml"/></Relationships>
</file>

<file path=ppt/slideMasters/_rels/slideMaster7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6.xml"/><Relationship Id="rId3" Type="http://schemas.openxmlformats.org/officeDocument/2006/relationships/slideLayout" Target="../slideLayouts/slideLayout861.xml"/><Relationship Id="rId7" Type="http://schemas.openxmlformats.org/officeDocument/2006/relationships/slideLayout" Target="../slideLayouts/slideLayout865.xml"/><Relationship Id="rId12" Type="http://schemas.openxmlformats.org/officeDocument/2006/relationships/theme" Target="../theme/theme79.xml"/><Relationship Id="rId2" Type="http://schemas.openxmlformats.org/officeDocument/2006/relationships/slideLayout" Target="../slideLayouts/slideLayout860.xml"/><Relationship Id="rId1" Type="http://schemas.openxmlformats.org/officeDocument/2006/relationships/slideLayout" Target="../slideLayouts/slideLayout859.xml"/><Relationship Id="rId6" Type="http://schemas.openxmlformats.org/officeDocument/2006/relationships/slideLayout" Target="../slideLayouts/slideLayout864.xml"/><Relationship Id="rId11" Type="http://schemas.openxmlformats.org/officeDocument/2006/relationships/slideLayout" Target="../slideLayouts/slideLayout869.xml"/><Relationship Id="rId5" Type="http://schemas.openxmlformats.org/officeDocument/2006/relationships/slideLayout" Target="../slideLayouts/slideLayout863.xml"/><Relationship Id="rId10" Type="http://schemas.openxmlformats.org/officeDocument/2006/relationships/slideLayout" Target="../slideLayouts/slideLayout868.xml"/><Relationship Id="rId4" Type="http://schemas.openxmlformats.org/officeDocument/2006/relationships/slideLayout" Target="../slideLayouts/slideLayout862.xml"/><Relationship Id="rId9" Type="http://schemas.openxmlformats.org/officeDocument/2006/relationships/slideLayout" Target="../slideLayouts/slideLayout86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8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7.xml"/><Relationship Id="rId3" Type="http://schemas.openxmlformats.org/officeDocument/2006/relationships/slideLayout" Target="../slideLayouts/slideLayout872.xml"/><Relationship Id="rId7" Type="http://schemas.openxmlformats.org/officeDocument/2006/relationships/slideLayout" Target="../slideLayouts/slideLayout876.xml"/><Relationship Id="rId12" Type="http://schemas.openxmlformats.org/officeDocument/2006/relationships/theme" Target="../theme/theme80.xml"/><Relationship Id="rId2" Type="http://schemas.openxmlformats.org/officeDocument/2006/relationships/slideLayout" Target="../slideLayouts/slideLayout871.xml"/><Relationship Id="rId1" Type="http://schemas.openxmlformats.org/officeDocument/2006/relationships/slideLayout" Target="../slideLayouts/slideLayout870.xml"/><Relationship Id="rId6" Type="http://schemas.openxmlformats.org/officeDocument/2006/relationships/slideLayout" Target="../slideLayouts/slideLayout875.xml"/><Relationship Id="rId11" Type="http://schemas.openxmlformats.org/officeDocument/2006/relationships/slideLayout" Target="../slideLayouts/slideLayout880.xml"/><Relationship Id="rId5" Type="http://schemas.openxmlformats.org/officeDocument/2006/relationships/slideLayout" Target="../slideLayouts/slideLayout874.xml"/><Relationship Id="rId10" Type="http://schemas.openxmlformats.org/officeDocument/2006/relationships/slideLayout" Target="../slideLayouts/slideLayout879.xml"/><Relationship Id="rId4" Type="http://schemas.openxmlformats.org/officeDocument/2006/relationships/slideLayout" Target="../slideLayouts/slideLayout873.xml"/><Relationship Id="rId9" Type="http://schemas.openxmlformats.org/officeDocument/2006/relationships/slideLayout" Target="../slideLayouts/slideLayout878.xml"/></Relationships>
</file>

<file path=ppt/slideMasters/_rels/slideMaster8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8.xml"/><Relationship Id="rId3" Type="http://schemas.openxmlformats.org/officeDocument/2006/relationships/slideLayout" Target="../slideLayouts/slideLayout883.xml"/><Relationship Id="rId7" Type="http://schemas.openxmlformats.org/officeDocument/2006/relationships/slideLayout" Target="../slideLayouts/slideLayout887.xml"/><Relationship Id="rId12" Type="http://schemas.openxmlformats.org/officeDocument/2006/relationships/theme" Target="../theme/theme81.xml"/><Relationship Id="rId2" Type="http://schemas.openxmlformats.org/officeDocument/2006/relationships/slideLayout" Target="../slideLayouts/slideLayout882.xml"/><Relationship Id="rId1" Type="http://schemas.openxmlformats.org/officeDocument/2006/relationships/slideLayout" Target="../slideLayouts/slideLayout881.xml"/><Relationship Id="rId6" Type="http://schemas.openxmlformats.org/officeDocument/2006/relationships/slideLayout" Target="../slideLayouts/slideLayout886.xml"/><Relationship Id="rId11" Type="http://schemas.openxmlformats.org/officeDocument/2006/relationships/slideLayout" Target="../slideLayouts/slideLayout891.xml"/><Relationship Id="rId5" Type="http://schemas.openxmlformats.org/officeDocument/2006/relationships/slideLayout" Target="../slideLayouts/slideLayout885.xml"/><Relationship Id="rId10" Type="http://schemas.openxmlformats.org/officeDocument/2006/relationships/slideLayout" Target="../slideLayouts/slideLayout890.xml"/><Relationship Id="rId4" Type="http://schemas.openxmlformats.org/officeDocument/2006/relationships/slideLayout" Target="../slideLayouts/slideLayout884.xml"/><Relationship Id="rId9" Type="http://schemas.openxmlformats.org/officeDocument/2006/relationships/slideLayout" Target="../slideLayouts/slideLayout889.xml"/></Relationships>
</file>

<file path=ppt/slideMasters/_rels/slideMaster8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9.xml"/><Relationship Id="rId3" Type="http://schemas.openxmlformats.org/officeDocument/2006/relationships/slideLayout" Target="../slideLayouts/slideLayout894.xml"/><Relationship Id="rId7" Type="http://schemas.openxmlformats.org/officeDocument/2006/relationships/slideLayout" Target="../slideLayouts/slideLayout898.xml"/><Relationship Id="rId12" Type="http://schemas.openxmlformats.org/officeDocument/2006/relationships/theme" Target="../theme/theme82.xml"/><Relationship Id="rId2" Type="http://schemas.openxmlformats.org/officeDocument/2006/relationships/slideLayout" Target="../slideLayouts/slideLayout893.xml"/><Relationship Id="rId1" Type="http://schemas.openxmlformats.org/officeDocument/2006/relationships/slideLayout" Target="../slideLayouts/slideLayout892.xml"/><Relationship Id="rId6" Type="http://schemas.openxmlformats.org/officeDocument/2006/relationships/slideLayout" Target="../slideLayouts/slideLayout897.xml"/><Relationship Id="rId11" Type="http://schemas.openxmlformats.org/officeDocument/2006/relationships/slideLayout" Target="../slideLayouts/slideLayout902.xml"/><Relationship Id="rId5" Type="http://schemas.openxmlformats.org/officeDocument/2006/relationships/slideLayout" Target="../slideLayouts/slideLayout896.xml"/><Relationship Id="rId10" Type="http://schemas.openxmlformats.org/officeDocument/2006/relationships/slideLayout" Target="../slideLayouts/slideLayout901.xml"/><Relationship Id="rId4" Type="http://schemas.openxmlformats.org/officeDocument/2006/relationships/slideLayout" Target="../slideLayouts/slideLayout895.xml"/><Relationship Id="rId9" Type="http://schemas.openxmlformats.org/officeDocument/2006/relationships/slideLayout" Target="../slideLayouts/slideLayout900.xml"/></Relationships>
</file>

<file path=ppt/slideMasters/_rels/slideMaster8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0.xml"/><Relationship Id="rId3" Type="http://schemas.openxmlformats.org/officeDocument/2006/relationships/slideLayout" Target="../slideLayouts/slideLayout905.xml"/><Relationship Id="rId7" Type="http://schemas.openxmlformats.org/officeDocument/2006/relationships/slideLayout" Target="../slideLayouts/slideLayout909.xml"/><Relationship Id="rId12" Type="http://schemas.openxmlformats.org/officeDocument/2006/relationships/theme" Target="../theme/theme83.xml"/><Relationship Id="rId2" Type="http://schemas.openxmlformats.org/officeDocument/2006/relationships/slideLayout" Target="../slideLayouts/slideLayout904.xml"/><Relationship Id="rId1" Type="http://schemas.openxmlformats.org/officeDocument/2006/relationships/slideLayout" Target="../slideLayouts/slideLayout903.xml"/><Relationship Id="rId6" Type="http://schemas.openxmlformats.org/officeDocument/2006/relationships/slideLayout" Target="../slideLayouts/slideLayout908.xml"/><Relationship Id="rId11" Type="http://schemas.openxmlformats.org/officeDocument/2006/relationships/slideLayout" Target="../slideLayouts/slideLayout913.xml"/><Relationship Id="rId5" Type="http://schemas.openxmlformats.org/officeDocument/2006/relationships/slideLayout" Target="../slideLayouts/slideLayout907.xml"/><Relationship Id="rId10" Type="http://schemas.openxmlformats.org/officeDocument/2006/relationships/slideLayout" Target="../slideLayouts/slideLayout912.xml"/><Relationship Id="rId4" Type="http://schemas.openxmlformats.org/officeDocument/2006/relationships/slideLayout" Target="../slideLayouts/slideLayout906.xml"/><Relationship Id="rId9" Type="http://schemas.openxmlformats.org/officeDocument/2006/relationships/slideLayout" Target="../slideLayouts/slideLayout911.xml"/></Relationships>
</file>

<file path=ppt/slideMasters/_rels/slideMaster8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1.xml"/><Relationship Id="rId3" Type="http://schemas.openxmlformats.org/officeDocument/2006/relationships/slideLayout" Target="../slideLayouts/slideLayout916.xml"/><Relationship Id="rId7" Type="http://schemas.openxmlformats.org/officeDocument/2006/relationships/slideLayout" Target="../slideLayouts/slideLayout920.xml"/><Relationship Id="rId12" Type="http://schemas.openxmlformats.org/officeDocument/2006/relationships/theme" Target="../theme/theme84.xml"/><Relationship Id="rId2" Type="http://schemas.openxmlformats.org/officeDocument/2006/relationships/slideLayout" Target="../slideLayouts/slideLayout915.xml"/><Relationship Id="rId1" Type="http://schemas.openxmlformats.org/officeDocument/2006/relationships/slideLayout" Target="../slideLayouts/slideLayout914.xml"/><Relationship Id="rId6" Type="http://schemas.openxmlformats.org/officeDocument/2006/relationships/slideLayout" Target="../slideLayouts/slideLayout919.xml"/><Relationship Id="rId11" Type="http://schemas.openxmlformats.org/officeDocument/2006/relationships/slideLayout" Target="../slideLayouts/slideLayout924.xml"/><Relationship Id="rId5" Type="http://schemas.openxmlformats.org/officeDocument/2006/relationships/slideLayout" Target="../slideLayouts/slideLayout918.xml"/><Relationship Id="rId10" Type="http://schemas.openxmlformats.org/officeDocument/2006/relationships/slideLayout" Target="../slideLayouts/slideLayout923.xml"/><Relationship Id="rId4" Type="http://schemas.openxmlformats.org/officeDocument/2006/relationships/slideLayout" Target="../slideLayouts/slideLayout917.xml"/><Relationship Id="rId9" Type="http://schemas.openxmlformats.org/officeDocument/2006/relationships/slideLayout" Target="../slideLayouts/slideLayout922.xml"/></Relationships>
</file>

<file path=ppt/slideMasters/_rels/slideMaster8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2.xml"/><Relationship Id="rId3" Type="http://schemas.openxmlformats.org/officeDocument/2006/relationships/slideLayout" Target="../slideLayouts/slideLayout927.xml"/><Relationship Id="rId7" Type="http://schemas.openxmlformats.org/officeDocument/2006/relationships/slideLayout" Target="../slideLayouts/slideLayout931.xml"/><Relationship Id="rId12" Type="http://schemas.openxmlformats.org/officeDocument/2006/relationships/theme" Target="../theme/theme85.xml"/><Relationship Id="rId2" Type="http://schemas.openxmlformats.org/officeDocument/2006/relationships/slideLayout" Target="../slideLayouts/slideLayout926.xml"/><Relationship Id="rId1" Type="http://schemas.openxmlformats.org/officeDocument/2006/relationships/slideLayout" Target="../slideLayouts/slideLayout925.xml"/><Relationship Id="rId6" Type="http://schemas.openxmlformats.org/officeDocument/2006/relationships/slideLayout" Target="../slideLayouts/slideLayout930.xml"/><Relationship Id="rId11" Type="http://schemas.openxmlformats.org/officeDocument/2006/relationships/slideLayout" Target="../slideLayouts/slideLayout935.xml"/><Relationship Id="rId5" Type="http://schemas.openxmlformats.org/officeDocument/2006/relationships/slideLayout" Target="../slideLayouts/slideLayout929.xml"/><Relationship Id="rId10" Type="http://schemas.openxmlformats.org/officeDocument/2006/relationships/slideLayout" Target="../slideLayouts/slideLayout934.xml"/><Relationship Id="rId4" Type="http://schemas.openxmlformats.org/officeDocument/2006/relationships/slideLayout" Target="../slideLayouts/slideLayout928.xml"/><Relationship Id="rId9" Type="http://schemas.openxmlformats.org/officeDocument/2006/relationships/slideLayout" Target="../slideLayouts/slideLayout933.xml"/></Relationships>
</file>

<file path=ppt/slideMasters/_rels/slideMaster8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3.xml"/><Relationship Id="rId3" Type="http://schemas.openxmlformats.org/officeDocument/2006/relationships/slideLayout" Target="../slideLayouts/slideLayout938.xml"/><Relationship Id="rId7" Type="http://schemas.openxmlformats.org/officeDocument/2006/relationships/slideLayout" Target="../slideLayouts/slideLayout942.xml"/><Relationship Id="rId12" Type="http://schemas.openxmlformats.org/officeDocument/2006/relationships/theme" Target="../theme/theme86.xml"/><Relationship Id="rId2" Type="http://schemas.openxmlformats.org/officeDocument/2006/relationships/slideLayout" Target="../slideLayouts/slideLayout937.xml"/><Relationship Id="rId1" Type="http://schemas.openxmlformats.org/officeDocument/2006/relationships/slideLayout" Target="../slideLayouts/slideLayout936.xml"/><Relationship Id="rId6" Type="http://schemas.openxmlformats.org/officeDocument/2006/relationships/slideLayout" Target="../slideLayouts/slideLayout941.xml"/><Relationship Id="rId11" Type="http://schemas.openxmlformats.org/officeDocument/2006/relationships/slideLayout" Target="../slideLayouts/slideLayout946.xml"/><Relationship Id="rId5" Type="http://schemas.openxmlformats.org/officeDocument/2006/relationships/slideLayout" Target="../slideLayouts/slideLayout940.xml"/><Relationship Id="rId10" Type="http://schemas.openxmlformats.org/officeDocument/2006/relationships/slideLayout" Target="../slideLayouts/slideLayout945.xml"/><Relationship Id="rId4" Type="http://schemas.openxmlformats.org/officeDocument/2006/relationships/slideLayout" Target="../slideLayouts/slideLayout939.xml"/><Relationship Id="rId9" Type="http://schemas.openxmlformats.org/officeDocument/2006/relationships/slideLayout" Target="../slideLayouts/slideLayout944.xml"/></Relationships>
</file>

<file path=ppt/slideMasters/_rels/slideMaster8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4.xml"/><Relationship Id="rId3" Type="http://schemas.openxmlformats.org/officeDocument/2006/relationships/slideLayout" Target="../slideLayouts/slideLayout949.xml"/><Relationship Id="rId7" Type="http://schemas.openxmlformats.org/officeDocument/2006/relationships/slideLayout" Target="../slideLayouts/slideLayout953.xml"/><Relationship Id="rId12" Type="http://schemas.openxmlformats.org/officeDocument/2006/relationships/theme" Target="../theme/theme87.xml"/><Relationship Id="rId2" Type="http://schemas.openxmlformats.org/officeDocument/2006/relationships/slideLayout" Target="../slideLayouts/slideLayout948.xml"/><Relationship Id="rId1" Type="http://schemas.openxmlformats.org/officeDocument/2006/relationships/slideLayout" Target="../slideLayouts/slideLayout947.xml"/><Relationship Id="rId6" Type="http://schemas.openxmlformats.org/officeDocument/2006/relationships/slideLayout" Target="../slideLayouts/slideLayout952.xml"/><Relationship Id="rId11" Type="http://schemas.openxmlformats.org/officeDocument/2006/relationships/slideLayout" Target="../slideLayouts/slideLayout957.xml"/><Relationship Id="rId5" Type="http://schemas.openxmlformats.org/officeDocument/2006/relationships/slideLayout" Target="../slideLayouts/slideLayout951.xml"/><Relationship Id="rId10" Type="http://schemas.openxmlformats.org/officeDocument/2006/relationships/slideLayout" Target="../slideLayouts/slideLayout956.xml"/><Relationship Id="rId4" Type="http://schemas.openxmlformats.org/officeDocument/2006/relationships/slideLayout" Target="../slideLayouts/slideLayout950.xml"/><Relationship Id="rId9" Type="http://schemas.openxmlformats.org/officeDocument/2006/relationships/slideLayout" Target="../slideLayouts/slideLayout955.xml"/></Relationships>
</file>

<file path=ppt/slideMasters/_rels/slideMaster8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5.xml"/><Relationship Id="rId3" Type="http://schemas.openxmlformats.org/officeDocument/2006/relationships/slideLayout" Target="../slideLayouts/slideLayout960.xml"/><Relationship Id="rId7" Type="http://schemas.openxmlformats.org/officeDocument/2006/relationships/slideLayout" Target="../slideLayouts/slideLayout964.xml"/><Relationship Id="rId12" Type="http://schemas.openxmlformats.org/officeDocument/2006/relationships/theme" Target="../theme/theme88.xml"/><Relationship Id="rId2" Type="http://schemas.openxmlformats.org/officeDocument/2006/relationships/slideLayout" Target="../slideLayouts/slideLayout959.xml"/><Relationship Id="rId1" Type="http://schemas.openxmlformats.org/officeDocument/2006/relationships/slideLayout" Target="../slideLayouts/slideLayout958.xml"/><Relationship Id="rId6" Type="http://schemas.openxmlformats.org/officeDocument/2006/relationships/slideLayout" Target="../slideLayouts/slideLayout963.xml"/><Relationship Id="rId11" Type="http://schemas.openxmlformats.org/officeDocument/2006/relationships/slideLayout" Target="../slideLayouts/slideLayout968.xml"/><Relationship Id="rId5" Type="http://schemas.openxmlformats.org/officeDocument/2006/relationships/slideLayout" Target="../slideLayouts/slideLayout962.xml"/><Relationship Id="rId10" Type="http://schemas.openxmlformats.org/officeDocument/2006/relationships/slideLayout" Target="../slideLayouts/slideLayout967.xml"/><Relationship Id="rId4" Type="http://schemas.openxmlformats.org/officeDocument/2006/relationships/slideLayout" Target="../slideLayouts/slideLayout961.xml"/><Relationship Id="rId9" Type="http://schemas.openxmlformats.org/officeDocument/2006/relationships/slideLayout" Target="../slideLayouts/slideLayout966.xml"/></Relationships>
</file>

<file path=ppt/slideMasters/_rels/slideMaster8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6.xml"/><Relationship Id="rId3" Type="http://schemas.openxmlformats.org/officeDocument/2006/relationships/slideLayout" Target="../slideLayouts/slideLayout971.xml"/><Relationship Id="rId7" Type="http://schemas.openxmlformats.org/officeDocument/2006/relationships/slideLayout" Target="../slideLayouts/slideLayout975.xml"/><Relationship Id="rId12" Type="http://schemas.openxmlformats.org/officeDocument/2006/relationships/theme" Target="../theme/theme89.xml"/><Relationship Id="rId2" Type="http://schemas.openxmlformats.org/officeDocument/2006/relationships/slideLayout" Target="../slideLayouts/slideLayout970.xml"/><Relationship Id="rId1" Type="http://schemas.openxmlformats.org/officeDocument/2006/relationships/slideLayout" Target="../slideLayouts/slideLayout969.xml"/><Relationship Id="rId6" Type="http://schemas.openxmlformats.org/officeDocument/2006/relationships/slideLayout" Target="../slideLayouts/slideLayout974.xml"/><Relationship Id="rId11" Type="http://schemas.openxmlformats.org/officeDocument/2006/relationships/slideLayout" Target="../slideLayouts/slideLayout979.xml"/><Relationship Id="rId5" Type="http://schemas.openxmlformats.org/officeDocument/2006/relationships/slideLayout" Target="../slideLayouts/slideLayout973.xml"/><Relationship Id="rId10" Type="http://schemas.openxmlformats.org/officeDocument/2006/relationships/slideLayout" Target="../slideLayouts/slideLayout978.xml"/><Relationship Id="rId4" Type="http://schemas.openxmlformats.org/officeDocument/2006/relationships/slideLayout" Target="../slideLayouts/slideLayout972.xml"/><Relationship Id="rId9" Type="http://schemas.openxmlformats.org/officeDocument/2006/relationships/slideLayout" Target="../slideLayouts/slideLayout97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_rels/slideMaster9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7.xml"/><Relationship Id="rId3" Type="http://schemas.openxmlformats.org/officeDocument/2006/relationships/slideLayout" Target="../slideLayouts/slideLayout982.xml"/><Relationship Id="rId7" Type="http://schemas.openxmlformats.org/officeDocument/2006/relationships/slideLayout" Target="../slideLayouts/slideLayout986.xml"/><Relationship Id="rId12" Type="http://schemas.openxmlformats.org/officeDocument/2006/relationships/theme" Target="../theme/theme90.xml"/><Relationship Id="rId2" Type="http://schemas.openxmlformats.org/officeDocument/2006/relationships/slideLayout" Target="../slideLayouts/slideLayout981.xml"/><Relationship Id="rId1" Type="http://schemas.openxmlformats.org/officeDocument/2006/relationships/slideLayout" Target="../slideLayouts/slideLayout980.xml"/><Relationship Id="rId6" Type="http://schemas.openxmlformats.org/officeDocument/2006/relationships/slideLayout" Target="../slideLayouts/slideLayout985.xml"/><Relationship Id="rId11" Type="http://schemas.openxmlformats.org/officeDocument/2006/relationships/slideLayout" Target="../slideLayouts/slideLayout990.xml"/><Relationship Id="rId5" Type="http://schemas.openxmlformats.org/officeDocument/2006/relationships/slideLayout" Target="../slideLayouts/slideLayout984.xml"/><Relationship Id="rId10" Type="http://schemas.openxmlformats.org/officeDocument/2006/relationships/slideLayout" Target="../slideLayouts/slideLayout989.xml"/><Relationship Id="rId4" Type="http://schemas.openxmlformats.org/officeDocument/2006/relationships/slideLayout" Target="../slideLayouts/slideLayout983.xml"/><Relationship Id="rId9" Type="http://schemas.openxmlformats.org/officeDocument/2006/relationships/slideLayout" Target="../slideLayouts/slideLayout988.xml"/></Relationships>
</file>

<file path=ppt/slideMasters/_rels/slideMaster9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8.xml"/><Relationship Id="rId3" Type="http://schemas.openxmlformats.org/officeDocument/2006/relationships/slideLayout" Target="../slideLayouts/slideLayout993.xml"/><Relationship Id="rId7" Type="http://schemas.openxmlformats.org/officeDocument/2006/relationships/slideLayout" Target="../slideLayouts/slideLayout997.xml"/><Relationship Id="rId12" Type="http://schemas.openxmlformats.org/officeDocument/2006/relationships/theme" Target="../theme/theme91.xml"/><Relationship Id="rId2" Type="http://schemas.openxmlformats.org/officeDocument/2006/relationships/slideLayout" Target="../slideLayouts/slideLayout992.xml"/><Relationship Id="rId1" Type="http://schemas.openxmlformats.org/officeDocument/2006/relationships/slideLayout" Target="../slideLayouts/slideLayout991.xml"/><Relationship Id="rId6" Type="http://schemas.openxmlformats.org/officeDocument/2006/relationships/slideLayout" Target="../slideLayouts/slideLayout996.xml"/><Relationship Id="rId11" Type="http://schemas.openxmlformats.org/officeDocument/2006/relationships/slideLayout" Target="../slideLayouts/slideLayout1001.xml"/><Relationship Id="rId5" Type="http://schemas.openxmlformats.org/officeDocument/2006/relationships/slideLayout" Target="../slideLayouts/slideLayout995.xml"/><Relationship Id="rId10" Type="http://schemas.openxmlformats.org/officeDocument/2006/relationships/slideLayout" Target="../slideLayouts/slideLayout1000.xml"/><Relationship Id="rId4" Type="http://schemas.openxmlformats.org/officeDocument/2006/relationships/slideLayout" Target="../slideLayouts/slideLayout994.xml"/><Relationship Id="rId9" Type="http://schemas.openxmlformats.org/officeDocument/2006/relationships/slideLayout" Target="../slideLayouts/slideLayout999.xml"/></Relationships>
</file>

<file path=ppt/slideMasters/_rels/slideMaster9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9.xml"/><Relationship Id="rId3" Type="http://schemas.openxmlformats.org/officeDocument/2006/relationships/slideLayout" Target="../slideLayouts/slideLayout1004.xml"/><Relationship Id="rId7" Type="http://schemas.openxmlformats.org/officeDocument/2006/relationships/slideLayout" Target="../slideLayouts/slideLayout1008.xml"/><Relationship Id="rId12" Type="http://schemas.openxmlformats.org/officeDocument/2006/relationships/theme" Target="../theme/theme92.xml"/><Relationship Id="rId2" Type="http://schemas.openxmlformats.org/officeDocument/2006/relationships/slideLayout" Target="../slideLayouts/slideLayout1003.xml"/><Relationship Id="rId1" Type="http://schemas.openxmlformats.org/officeDocument/2006/relationships/slideLayout" Target="../slideLayouts/slideLayout1002.xml"/><Relationship Id="rId6" Type="http://schemas.openxmlformats.org/officeDocument/2006/relationships/slideLayout" Target="../slideLayouts/slideLayout1007.xml"/><Relationship Id="rId11" Type="http://schemas.openxmlformats.org/officeDocument/2006/relationships/slideLayout" Target="../slideLayouts/slideLayout1012.xml"/><Relationship Id="rId5" Type="http://schemas.openxmlformats.org/officeDocument/2006/relationships/slideLayout" Target="../slideLayouts/slideLayout1006.xml"/><Relationship Id="rId10" Type="http://schemas.openxmlformats.org/officeDocument/2006/relationships/slideLayout" Target="../slideLayouts/slideLayout1011.xml"/><Relationship Id="rId4" Type="http://schemas.openxmlformats.org/officeDocument/2006/relationships/slideLayout" Target="../slideLayouts/slideLayout1005.xml"/><Relationship Id="rId9" Type="http://schemas.openxmlformats.org/officeDocument/2006/relationships/slideLayout" Target="../slideLayouts/slideLayout1010.xml"/></Relationships>
</file>

<file path=ppt/slideMasters/_rels/slideMaster9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0.xml"/><Relationship Id="rId3" Type="http://schemas.openxmlformats.org/officeDocument/2006/relationships/slideLayout" Target="../slideLayouts/slideLayout1015.xml"/><Relationship Id="rId7" Type="http://schemas.openxmlformats.org/officeDocument/2006/relationships/slideLayout" Target="../slideLayouts/slideLayout1019.xml"/><Relationship Id="rId12" Type="http://schemas.openxmlformats.org/officeDocument/2006/relationships/theme" Target="../theme/theme93.xml"/><Relationship Id="rId2" Type="http://schemas.openxmlformats.org/officeDocument/2006/relationships/slideLayout" Target="../slideLayouts/slideLayout1014.xml"/><Relationship Id="rId1" Type="http://schemas.openxmlformats.org/officeDocument/2006/relationships/slideLayout" Target="../slideLayouts/slideLayout1013.xml"/><Relationship Id="rId6" Type="http://schemas.openxmlformats.org/officeDocument/2006/relationships/slideLayout" Target="../slideLayouts/slideLayout1018.xml"/><Relationship Id="rId11" Type="http://schemas.openxmlformats.org/officeDocument/2006/relationships/slideLayout" Target="../slideLayouts/slideLayout1023.xml"/><Relationship Id="rId5" Type="http://schemas.openxmlformats.org/officeDocument/2006/relationships/slideLayout" Target="../slideLayouts/slideLayout1017.xml"/><Relationship Id="rId10" Type="http://schemas.openxmlformats.org/officeDocument/2006/relationships/slideLayout" Target="../slideLayouts/slideLayout1022.xml"/><Relationship Id="rId4" Type="http://schemas.openxmlformats.org/officeDocument/2006/relationships/slideLayout" Target="../slideLayouts/slideLayout1016.xml"/><Relationship Id="rId9" Type="http://schemas.openxmlformats.org/officeDocument/2006/relationships/slideLayout" Target="../slideLayouts/slideLayout1021.xml"/></Relationships>
</file>

<file path=ppt/slideMasters/_rels/slideMaster9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1.xml"/><Relationship Id="rId3" Type="http://schemas.openxmlformats.org/officeDocument/2006/relationships/slideLayout" Target="../slideLayouts/slideLayout1026.xml"/><Relationship Id="rId7" Type="http://schemas.openxmlformats.org/officeDocument/2006/relationships/slideLayout" Target="../slideLayouts/slideLayout1030.xml"/><Relationship Id="rId12" Type="http://schemas.openxmlformats.org/officeDocument/2006/relationships/theme" Target="../theme/theme94.xml"/><Relationship Id="rId2" Type="http://schemas.openxmlformats.org/officeDocument/2006/relationships/slideLayout" Target="../slideLayouts/slideLayout1025.xml"/><Relationship Id="rId1" Type="http://schemas.openxmlformats.org/officeDocument/2006/relationships/slideLayout" Target="../slideLayouts/slideLayout1024.xml"/><Relationship Id="rId6" Type="http://schemas.openxmlformats.org/officeDocument/2006/relationships/slideLayout" Target="../slideLayouts/slideLayout1029.xml"/><Relationship Id="rId11" Type="http://schemas.openxmlformats.org/officeDocument/2006/relationships/slideLayout" Target="../slideLayouts/slideLayout1034.xml"/><Relationship Id="rId5" Type="http://schemas.openxmlformats.org/officeDocument/2006/relationships/slideLayout" Target="../slideLayouts/slideLayout1028.xml"/><Relationship Id="rId10" Type="http://schemas.openxmlformats.org/officeDocument/2006/relationships/slideLayout" Target="../slideLayouts/slideLayout1033.xml"/><Relationship Id="rId4" Type="http://schemas.openxmlformats.org/officeDocument/2006/relationships/slideLayout" Target="../slideLayouts/slideLayout1027.xml"/><Relationship Id="rId9" Type="http://schemas.openxmlformats.org/officeDocument/2006/relationships/slideLayout" Target="../slideLayouts/slideLayout1032.xml"/></Relationships>
</file>

<file path=ppt/slideMasters/_rels/slideMaster9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2.xml"/><Relationship Id="rId3" Type="http://schemas.openxmlformats.org/officeDocument/2006/relationships/slideLayout" Target="../slideLayouts/slideLayout1037.xml"/><Relationship Id="rId7" Type="http://schemas.openxmlformats.org/officeDocument/2006/relationships/slideLayout" Target="../slideLayouts/slideLayout1041.xml"/><Relationship Id="rId12" Type="http://schemas.openxmlformats.org/officeDocument/2006/relationships/theme" Target="../theme/theme95.xml"/><Relationship Id="rId2" Type="http://schemas.openxmlformats.org/officeDocument/2006/relationships/slideLayout" Target="../slideLayouts/slideLayout1036.xml"/><Relationship Id="rId1" Type="http://schemas.openxmlformats.org/officeDocument/2006/relationships/slideLayout" Target="../slideLayouts/slideLayout1035.xml"/><Relationship Id="rId6" Type="http://schemas.openxmlformats.org/officeDocument/2006/relationships/slideLayout" Target="../slideLayouts/slideLayout1040.xml"/><Relationship Id="rId11" Type="http://schemas.openxmlformats.org/officeDocument/2006/relationships/slideLayout" Target="../slideLayouts/slideLayout1045.xml"/><Relationship Id="rId5" Type="http://schemas.openxmlformats.org/officeDocument/2006/relationships/slideLayout" Target="../slideLayouts/slideLayout1039.xml"/><Relationship Id="rId10" Type="http://schemas.openxmlformats.org/officeDocument/2006/relationships/slideLayout" Target="../slideLayouts/slideLayout1044.xml"/><Relationship Id="rId4" Type="http://schemas.openxmlformats.org/officeDocument/2006/relationships/slideLayout" Target="../slideLayouts/slideLayout1038.xml"/><Relationship Id="rId9" Type="http://schemas.openxmlformats.org/officeDocument/2006/relationships/slideLayout" Target="../slideLayouts/slideLayout1043.xml"/></Relationships>
</file>

<file path=ppt/slideMasters/_rels/slideMaster9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53.xml"/><Relationship Id="rId3" Type="http://schemas.openxmlformats.org/officeDocument/2006/relationships/slideLayout" Target="../slideLayouts/slideLayout1048.xml"/><Relationship Id="rId7" Type="http://schemas.openxmlformats.org/officeDocument/2006/relationships/slideLayout" Target="../slideLayouts/slideLayout1052.xml"/><Relationship Id="rId12" Type="http://schemas.openxmlformats.org/officeDocument/2006/relationships/theme" Target="../theme/theme96.xml"/><Relationship Id="rId2" Type="http://schemas.openxmlformats.org/officeDocument/2006/relationships/slideLayout" Target="../slideLayouts/slideLayout1047.xml"/><Relationship Id="rId1" Type="http://schemas.openxmlformats.org/officeDocument/2006/relationships/slideLayout" Target="../slideLayouts/slideLayout1046.xml"/><Relationship Id="rId6" Type="http://schemas.openxmlformats.org/officeDocument/2006/relationships/slideLayout" Target="../slideLayouts/slideLayout1051.xml"/><Relationship Id="rId11" Type="http://schemas.openxmlformats.org/officeDocument/2006/relationships/slideLayout" Target="../slideLayouts/slideLayout1056.xml"/><Relationship Id="rId5" Type="http://schemas.openxmlformats.org/officeDocument/2006/relationships/slideLayout" Target="../slideLayouts/slideLayout1050.xml"/><Relationship Id="rId10" Type="http://schemas.openxmlformats.org/officeDocument/2006/relationships/slideLayout" Target="../slideLayouts/slideLayout1055.xml"/><Relationship Id="rId4" Type="http://schemas.openxmlformats.org/officeDocument/2006/relationships/slideLayout" Target="../slideLayouts/slideLayout1049.xml"/><Relationship Id="rId9" Type="http://schemas.openxmlformats.org/officeDocument/2006/relationships/slideLayout" Target="../slideLayouts/slideLayout1054.xml"/></Relationships>
</file>

<file path=ppt/slideMasters/_rels/slideMaster9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4.xml"/><Relationship Id="rId3" Type="http://schemas.openxmlformats.org/officeDocument/2006/relationships/slideLayout" Target="../slideLayouts/slideLayout1059.xml"/><Relationship Id="rId7" Type="http://schemas.openxmlformats.org/officeDocument/2006/relationships/slideLayout" Target="../slideLayouts/slideLayout1063.xml"/><Relationship Id="rId12" Type="http://schemas.openxmlformats.org/officeDocument/2006/relationships/theme" Target="../theme/theme97.xml"/><Relationship Id="rId2" Type="http://schemas.openxmlformats.org/officeDocument/2006/relationships/slideLayout" Target="../slideLayouts/slideLayout1058.xml"/><Relationship Id="rId1" Type="http://schemas.openxmlformats.org/officeDocument/2006/relationships/slideLayout" Target="../slideLayouts/slideLayout1057.xml"/><Relationship Id="rId6" Type="http://schemas.openxmlformats.org/officeDocument/2006/relationships/slideLayout" Target="../slideLayouts/slideLayout1062.xml"/><Relationship Id="rId11" Type="http://schemas.openxmlformats.org/officeDocument/2006/relationships/slideLayout" Target="../slideLayouts/slideLayout1067.xml"/><Relationship Id="rId5" Type="http://schemas.openxmlformats.org/officeDocument/2006/relationships/slideLayout" Target="../slideLayouts/slideLayout1061.xml"/><Relationship Id="rId10" Type="http://schemas.openxmlformats.org/officeDocument/2006/relationships/slideLayout" Target="../slideLayouts/slideLayout1066.xml"/><Relationship Id="rId4" Type="http://schemas.openxmlformats.org/officeDocument/2006/relationships/slideLayout" Target="../slideLayouts/slideLayout1060.xml"/><Relationship Id="rId9" Type="http://schemas.openxmlformats.org/officeDocument/2006/relationships/slideLayout" Target="../slideLayouts/slideLayout1065.xml"/></Relationships>
</file>

<file path=ppt/slideMasters/_rels/slideMaster9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5.xml"/><Relationship Id="rId3" Type="http://schemas.openxmlformats.org/officeDocument/2006/relationships/slideLayout" Target="../slideLayouts/slideLayout1070.xml"/><Relationship Id="rId7" Type="http://schemas.openxmlformats.org/officeDocument/2006/relationships/slideLayout" Target="../slideLayouts/slideLayout1074.xml"/><Relationship Id="rId12" Type="http://schemas.openxmlformats.org/officeDocument/2006/relationships/theme" Target="../theme/theme98.xml"/><Relationship Id="rId2" Type="http://schemas.openxmlformats.org/officeDocument/2006/relationships/slideLayout" Target="../slideLayouts/slideLayout1069.xml"/><Relationship Id="rId1" Type="http://schemas.openxmlformats.org/officeDocument/2006/relationships/slideLayout" Target="../slideLayouts/slideLayout1068.xml"/><Relationship Id="rId6" Type="http://schemas.openxmlformats.org/officeDocument/2006/relationships/slideLayout" Target="../slideLayouts/slideLayout1073.xml"/><Relationship Id="rId11" Type="http://schemas.openxmlformats.org/officeDocument/2006/relationships/slideLayout" Target="../slideLayouts/slideLayout1078.xml"/><Relationship Id="rId5" Type="http://schemas.openxmlformats.org/officeDocument/2006/relationships/slideLayout" Target="../slideLayouts/slideLayout1072.xml"/><Relationship Id="rId10" Type="http://schemas.openxmlformats.org/officeDocument/2006/relationships/slideLayout" Target="../slideLayouts/slideLayout1077.xml"/><Relationship Id="rId4" Type="http://schemas.openxmlformats.org/officeDocument/2006/relationships/slideLayout" Target="../slideLayouts/slideLayout1071.xml"/><Relationship Id="rId9" Type="http://schemas.openxmlformats.org/officeDocument/2006/relationships/slideLayout" Target="../slideLayouts/slideLayout1076.xml"/></Relationships>
</file>

<file path=ppt/slideMasters/_rels/slideMaster9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6.xml"/><Relationship Id="rId3" Type="http://schemas.openxmlformats.org/officeDocument/2006/relationships/slideLayout" Target="../slideLayouts/slideLayout1081.xml"/><Relationship Id="rId7" Type="http://schemas.openxmlformats.org/officeDocument/2006/relationships/slideLayout" Target="../slideLayouts/slideLayout1085.xml"/><Relationship Id="rId12" Type="http://schemas.openxmlformats.org/officeDocument/2006/relationships/theme" Target="../theme/theme99.xml"/><Relationship Id="rId2" Type="http://schemas.openxmlformats.org/officeDocument/2006/relationships/slideLayout" Target="../slideLayouts/slideLayout1080.xml"/><Relationship Id="rId1" Type="http://schemas.openxmlformats.org/officeDocument/2006/relationships/slideLayout" Target="../slideLayouts/slideLayout1079.xml"/><Relationship Id="rId6" Type="http://schemas.openxmlformats.org/officeDocument/2006/relationships/slideLayout" Target="../slideLayouts/slideLayout1084.xml"/><Relationship Id="rId11" Type="http://schemas.openxmlformats.org/officeDocument/2006/relationships/slideLayout" Target="../slideLayouts/slideLayout1089.xml"/><Relationship Id="rId5" Type="http://schemas.openxmlformats.org/officeDocument/2006/relationships/slideLayout" Target="../slideLayouts/slideLayout1083.xml"/><Relationship Id="rId10" Type="http://schemas.openxmlformats.org/officeDocument/2006/relationships/slideLayout" Target="../slideLayouts/slideLayout1088.xml"/><Relationship Id="rId4" Type="http://schemas.openxmlformats.org/officeDocument/2006/relationships/slideLayout" Target="../slideLayouts/slideLayout1082.xml"/><Relationship Id="rId9" Type="http://schemas.openxmlformats.org/officeDocument/2006/relationships/slideLayout" Target="../slideLayouts/slideLayout10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73126B6D-E73F-CC40-B72F-0089E78DD1F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09A3312C-C200-5442-8BFE-EC1D8EC2B71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3">
            <a:extLst>
              <a:ext uri="{FF2B5EF4-FFF2-40B4-BE49-F238E27FC236}">
                <a16:creationId xmlns:a16="http://schemas.microsoft.com/office/drawing/2014/main" id="{517AEF64-ABEB-9A43-929A-A2BCBB74ED1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9" name="页脚占位符 4">
            <a:extLst>
              <a:ext uri="{FF2B5EF4-FFF2-40B4-BE49-F238E27FC236}">
                <a16:creationId xmlns:a16="http://schemas.microsoft.com/office/drawing/2014/main" id="{420C0293-F88A-1C47-8758-36782A4D370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>
            <a:extLst>
              <a:ext uri="{FF2B5EF4-FFF2-40B4-BE49-F238E27FC236}">
                <a16:creationId xmlns:a16="http://schemas.microsoft.com/office/drawing/2014/main" id="{F2D75897-56EB-584B-B9A8-1F34098F34F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994F3612-3966-F24F-90C5-F97F52FDA80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标题占位符 1">
            <a:extLst>
              <a:ext uri="{FF2B5EF4-FFF2-40B4-BE49-F238E27FC236}">
                <a16:creationId xmlns:a16="http://schemas.microsoft.com/office/drawing/2014/main" id="{BC0B46AF-CB77-6641-A52A-5EFA1A17188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Calibri" panose="020F0502020204030204" pitchFamily="34" charset="0"/>
              </a:rPr>
              <a:t>单击此处编辑母版标题样式</a:t>
            </a:r>
          </a:p>
        </p:txBody>
      </p:sp>
      <p:sp>
        <p:nvSpPr>
          <p:cNvPr id="111619" name="文本占位符 2">
            <a:extLst>
              <a:ext uri="{FF2B5EF4-FFF2-40B4-BE49-F238E27FC236}">
                <a16:creationId xmlns:a16="http://schemas.microsoft.com/office/drawing/2014/main" id="{9C422A5A-DCC6-5943-BBC4-03739BA8B50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en-US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en-US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en-US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en-US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0244" name="日期占位符 1">
            <a:extLst>
              <a:ext uri="{FF2B5EF4-FFF2-40B4-BE49-F238E27FC236}">
                <a16:creationId xmlns:a16="http://schemas.microsoft.com/office/drawing/2014/main" id="{197D6516-9487-9A40-B30D-C6BEA9FC2DB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E1C0BF7-AD8C-334A-A643-BB05E2D6162E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10245" name="页脚占位符 2">
            <a:extLst>
              <a:ext uri="{FF2B5EF4-FFF2-40B4-BE49-F238E27FC236}">
                <a16:creationId xmlns:a16="http://schemas.microsoft.com/office/drawing/2014/main" id="{FE733666-3434-BA41-9FB6-DBA028520CB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46" name="灯片编号占位符 3">
            <a:extLst>
              <a:ext uri="{FF2B5EF4-FFF2-40B4-BE49-F238E27FC236}">
                <a16:creationId xmlns:a16="http://schemas.microsoft.com/office/drawing/2014/main" id="{6F347A60-A90F-B049-8DFA-54C4B9C321D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36FE6E0D-71F7-314B-A9BB-43F2CEE36FA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0" r:id="rId1"/>
    <p:sldLayoutId id="2147484001" r:id="rId2"/>
    <p:sldLayoutId id="2147484002" r:id="rId3"/>
    <p:sldLayoutId id="2147484003" r:id="rId4"/>
    <p:sldLayoutId id="2147484004" r:id="rId5"/>
    <p:sldLayoutId id="2147484005" r:id="rId6"/>
    <p:sldLayoutId id="2147484006" r:id="rId7"/>
    <p:sldLayoutId id="2147484007" r:id="rId8"/>
    <p:sldLayoutId id="2147484008" r:id="rId9"/>
    <p:sldLayoutId id="2147484009" r:id="rId10"/>
    <p:sldLayoutId id="2147484010" r:id="rId11"/>
  </p:sldLayoutIdLst>
  <p:transition spd="slow" advClick="0" advTm="300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标题占位符 1">
            <a:extLst>
              <a:ext uri="{FF2B5EF4-FFF2-40B4-BE49-F238E27FC236}">
                <a16:creationId xmlns:a16="http://schemas.microsoft.com/office/drawing/2014/main" id="{432620FA-5577-DC48-9ADF-9077A5DB38F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71363" name="文本占位符 2">
            <a:extLst>
              <a:ext uri="{FF2B5EF4-FFF2-40B4-BE49-F238E27FC236}">
                <a16:creationId xmlns:a16="http://schemas.microsoft.com/office/drawing/2014/main" id="{A94F8872-CFC6-154D-AABE-71D317D74E0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90" r:id="rId1"/>
    <p:sldLayoutId id="2147484991" r:id="rId2"/>
    <p:sldLayoutId id="2147484992" r:id="rId3"/>
    <p:sldLayoutId id="2147484993" r:id="rId4"/>
    <p:sldLayoutId id="2147484994" r:id="rId5"/>
    <p:sldLayoutId id="2147484995" r:id="rId6"/>
    <p:sldLayoutId id="2147484996" r:id="rId7"/>
    <p:sldLayoutId id="2147484997" r:id="rId8"/>
    <p:sldLayoutId id="2147484998" r:id="rId9"/>
    <p:sldLayoutId id="2147484999" r:id="rId10"/>
    <p:sldLayoutId id="2147485000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标题占位符 1">
            <a:extLst>
              <a:ext uri="{FF2B5EF4-FFF2-40B4-BE49-F238E27FC236}">
                <a16:creationId xmlns:a16="http://schemas.microsoft.com/office/drawing/2014/main" id="{5E33EACD-FABE-AD40-BD09-0F1EAAA7592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72387" name="文本占位符 2">
            <a:extLst>
              <a:ext uri="{FF2B5EF4-FFF2-40B4-BE49-F238E27FC236}">
                <a16:creationId xmlns:a16="http://schemas.microsoft.com/office/drawing/2014/main" id="{AA90AF37-60B4-F743-9FD0-54120295A36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01" r:id="rId1"/>
    <p:sldLayoutId id="2147485002" r:id="rId2"/>
    <p:sldLayoutId id="2147485003" r:id="rId3"/>
    <p:sldLayoutId id="2147485004" r:id="rId4"/>
    <p:sldLayoutId id="2147485005" r:id="rId5"/>
    <p:sldLayoutId id="2147485006" r:id="rId6"/>
    <p:sldLayoutId id="2147485007" r:id="rId7"/>
    <p:sldLayoutId id="2147485008" r:id="rId8"/>
    <p:sldLayoutId id="2147485009" r:id="rId9"/>
    <p:sldLayoutId id="2147485010" r:id="rId10"/>
    <p:sldLayoutId id="214748501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标题占位符 1">
            <a:extLst>
              <a:ext uri="{FF2B5EF4-FFF2-40B4-BE49-F238E27FC236}">
                <a16:creationId xmlns:a16="http://schemas.microsoft.com/office/drawing/2014/main" id="{7EA17E97-57E7-EF4F-B829-FB818D8AD72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73411" name="文本占位符 2">
            <a:extLst>
              <a:ext uri="{FF2B5EF4-FFF2-40B4-BE49-F238E27FC236}">
                <a16:creationId xmlns:a16="http://schemas.microsoft.com/office/drawing/2014/main" id="{DD0A9FF1-9395-084B-B57E-2912C3423F0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12" r:id="rId1"/>
    <p:sldLayoutId id="2147485013" r:id="rId2"/>
    <p:sldLayoutId id="2147485014" r:id="rId3"/>
    <p:sldLayoutId id="2147485015" r:id="rId4"/>
    <p:sldLayoutId id="2147485016" r:id="rId5"/>
    <p:sldLayoutId id="2147485017" r:id="rId6"/>
    <p:sldLayoutId id="2147485018" r:id="rId7"/>
    <p:sldLayoutId id="2147485019" r:id="rId8"/>
    <p:sldLayoutId id="2147485020" r:id="rId9"/>
    <p:sldLayoutId id="2147485021" r:id="rId10"/>
    <p:sldLayoutId id="2147485022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标题占位符 1">
            <a:extLst>
              <a:ext uri="{FF2B5EF4-FFF2-40B4-BE49-F238E27FC236}">
                <a16:creationId xmlns:a16="http://schemas.microsoft.com/office/drawing/2014/main" id="{AB46517A-5C03-C544-8A64-79697964862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74435" name="文本占位符 2">
            <a:extLst>
              <a:ext uri="{FF2B5EF4-FFF2-40B4-BE49-F238E27FC236}">
                <a16:creationId xmlns:a16="http://schemas.microsoft.com/office/drawing/2014/main" id="{21825E91-FC04-1148-9AE9-89A2E6DDDEE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23" r:id="rId1"/>
    <p:sldLayoutId id="2147485024" r:id="rId2"/>
    <p:sldLayoutId id="2147485025" r:id="rId3"/>
    <p:sldLayoutId id="2147485026" r:id="rId4"/>
    <p:sldLayoutId id="2147485027" r:id="rId5"/>
    <p:sldLayoutId id="2147485028" r:id="rId6"/>
    <p:sldLayoutId id="2147485029" r:id="rId7"/>
    <p:sldLayoutId id="2147485030" r:id="rId8"/>
    <p:sldLayoutId id="2147485031" r:id="rId9"/>
    <p:sldLayoutId id="2147485032" r:id="rId10"/>
    <p:sldLayoutId id="2147485033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标题占位符 1">
            <a:extLst>
              <a:ext uri="{FF2B5EF4-FFF2-40B4-BE49-F238E27FC236}">
                <a16:creationId xmlns:a16="http://schemas.microsoft.com/office/drawing/2014/main" id="{428353C3-529A-D543-BE44-8F92CF75669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75459" name="文本占位符 2">
            <a:extLst>
              <a:ext uri="{FF2B5EF4-FFF2-40B4-BE49-F238E27FC236}">
                <a16:creationId xmlns:a16="http://schemas.microsoft.com/office/drawing/2014/main" id="{0435C428-F6D2-C54A-8BFC-8CD1A3842A4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34" r:id="rId1"/>
    <p:sldLayoutId id="2147485035" r:id="rId2"/>
    <p:sldLayoutId id="2147485036" r:id="rId3"/>
    <p:sldLayoutId id="2147485037" r:id="rId4"/>
    <p:sldLayoutId id="2147485038" r:id="rId5"/>
    <p:sldLayoutId id="2147485039" r:id="rId6"/>
    <p:sldLayoutId id="2147485040" r:id="rId7"/>
    <p:sldLayoutId id="2147485041" r:id="rId8"/>
    <p:sldLayoutId id="2147485042" r:id="rId9"/>
    <p:sldLayoutId id="2147485043" r:id="rId10"/>
    <p:sldLayoutId id="2147485044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标题占位符 1">
            <a:extLst>
              <a:ext uri="{FF2B5EF4-FFF2-40B4-BE49-F238E27FC236}">
                <a16:creationId xmlns:a16="http://schemas.microsoft.com/office/drawing/2014/main" id="{9A800E9E-EAC1-3944-BA77-7CA1EB67894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76483" name="文本占位符 2">
            <a:extLst>
              <a:ext uri="{FF2B5EF4-FFF2-40B4-BE49-F238E27FC236}">
                <a16:creationId xmlns:a16="http://schemas.microsoft.com/office/drawing/2014/main" id="{74CA5D5B-ED85-E945-B2BC-9DC5E856B94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45" r:id="rId1"/>
    <p:sldLayoutId id="2147485046" r:id="rId2"/>
    <p:sldLayoutId id="2147485047" r:id="rId3"/>
    <p:sldLayoutId id="2147485048" r:id="rId4"/>
    <p:sldLayoutId id="2147485049" r:id="rId5"/>
    <p:sldLayoutId id="2147485050" r:id="rId6"/>
    <p:sldLayoutId id="2147485051" r:id="rId7"/>
    <p:sldLayoutId id="2147485052" r:id="rId8"/>
    <p:sldLayoutId id="2147485053" r:id="rId9"/>
    <p:sldLayoutId id="2147485054" r:id="rId10"/>
    <p:sldLayoutId id="2147485055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标题占位符 1">
            <a:extLst>
              <a:ext uri="{FF2B5EF4-FFF2-40B4-BE49-F238E27FC236}">
                <a16:creationId xmlns:a16="http://schemas.microsoft.com/office/drawing/2014/main" id="{690DB3A2-ECD5-9741-93FE-FBD0366122C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77507" name="文本占位符 2">
            <a:extLst>
              <a:ext uri="{FF2B5EF4-FFF2-40B4-BE49-F238E27FC236}">
                <a16:creationId xmlns:a16="http://schemas.microsoft.com/office/drawing/2014/main" id="{06CFAFCE-36E2-FF40-88D1-989599D7CD5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56" r:id="rId1"/>
    <p:sldLayoutId id="2147485057" r:id="rId2"/>
    <p:sldLayoutId id="2147485058" r:id="rId3"/>
    <p:sldLayoutId id="2147485059" r:id="rId4"/>
    <p:sldLayoutId id="2147485060" r:id="rId5"/>
    <p:sldLayoutId id="2147485061" r:id="rId6"/>
    <p:sldLayoutId id="2147485062" r:id="rId7"/>
    <p:sldLayoutId id="2147485063" r:id="rId8"/>
    <p:sldLayoutId id="2147485064" r:id="rId9"/>
    <p:sldLayoutId id="2147485065" r:id="rId10"/>
    <p:sldLayoutId id="2147485066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标题占位符 1">
            <a:extLst>
              <a:ext uri="{FF2B5EF4-FFF2-40B4-BE49-F238E27FC236}">
                <a16:creationId xmlns:a16="http://schemas.microsoft.com/office/drawing/2014/main" id="{6B90BD3C-202E-6348-8214-6487A18B056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78531" name="文本占位符 2">
            <a:extLst>
              <a:ext uri="{FF2B5EF4-FFF2-40B4-BE49-F238E27FC236}">
                <a16:creationId xmlns:a16="http://schemas.microsoft.com/office/drawing/2014/main" id="{A46681B3-D1C8-DD42-94D5-EEDDB90118C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67" r:id="rId1"/>
    <p:sldLayoutId id="2147485068" r:id="rId2"/>
    <p:sldLayoutId id="2147485069" r:id="rId3"/>
    <p:sldLayoutId id="2147485070" r:id="rId4"/>
    <p:sldLayoutId id="2147485071" r:id="rId5"/>
    <p:sldLayoutId id="2147485072" r:id="rId6"/>
    <p:sldLayoutId id="2147485073" r:id="rId7"/>
    <p:sldLayoutId id="2147485074" r:id="rId8"/>
    <p:sldLayoutId id="2147485075" r:id="rId9"/>
    <p:sldLayoutId id="2147485076" r:id="rId10"/>
    <p:sldLayoutId id="2147485077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标题占位符 1">
            <a:extLst>
              <a:ext uri="{FF2B5EF4-FFF2-40B4-BE49-F238E27FC236}">
                <a16:creationId xmlns:a16="http://schemas.microsoft.com/office/drawing/2014/main" id="{AF2818C8-0EFC-9D49-9A19-DEAAD32BE18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79555" name="文本占位符 2">
            <a:extLst>
              <a:ext uri="{FF2B5EF4-FFF2-40B4-BE49-F238E27FC236}">
                <a16:creationId xmlns:a16="http://schemas.microsoft.com/office/drawing/2014/main" id="{5C40F1B3-1DCC-B443-A101-1AEF0D05290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78" r:id="rId1"/>
    <p:sldLayoutId id="2147485079" r:id="rId2"/>
    <p:sldLayoutId id="2147485080" r:id="rId3"/>
    <p:sldLayoutId id="2147485081" r:id="rId4"/>
    <p:sldLayoutId id="2147485082" r:id="rId5"/>
    <p:sldLayoutId id="2147485083" r:id="rId6"/>
    <p:sldLayoutId id="2147485084" r:id="rId7"/>
    <p:sldLayoutId id="2147485085" r:id="rId8"/>
    <p:sldLayoutId id="2147485086" r:id="rId9"/>
    <p:sldLayoutId id="2147485087" r:id="rId10"/>
    <p:sldLayoutId id="2147485088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标题占位符 1">
            <a:extLst>
              <a:ext uri="{FF2B5EF4-FFF2-40B4-BE49-F238E27FC236}">
                <a16:creationId xmlns:a16="http://schemas.microsoft.com/office/drawing/2014/main" id="{2018661C-22F3-3648-AACB-CBC0DC21743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80579" name="文本占位符 2">
            <a:extLst>
              <a:ext uri="{FF2B5EF4-FFF2-40B4-BE49-F238E27FC236}">
                <a16:creationId xmlns:a16="http://schemas.microsoft.com/office/drawing/2014/main" id="{BF2F7ADD-1B9A-B348-8A26-6D469166008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89" r:id="rId1"/>
    <p:sldLayoutId id="2147485090" r:id="rId2"/>
    <p:sldLayoutId id="2147485091" r:id="rId3"/>
    <p:sldLayoutId id="2147485092" r:id="rId4"/>
    <p:sldLayoutId id="2147485093" r:id="rId5"/>
    <p:sldLayoutId id="2147485094" r:id="rId6"/>
    <p:sldLayoutId id="2147485095" r:id="rId7"/>
    <p:sldLayoutId id="2147485096" r:id="rId8"/>
    <p:sldLayoutId id="2147485097" r:id="rId9"/>
    <p:sldLayoutId id="2147485098" r:id="rId10"/>
    <p:sldLayoutId id="214748509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标题占位符 1">
            <a:extLst>
              <a:ext uri="{FF2B5EF4-FFF2-40B4-BE49-F238E27FC236}">
                <a16:creationId xmlns:a16="http://schemas.microsoft.com/office/drawing/2014/main" id="{C9F9FC0F-DBC7-004D-8497-5A4AD01EC1D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Calibri" panose="020F0502020204030204" pitchFamily="34" charset="0"/>
              </a:rPr>
              <a:t>单击此处编辑母版标题样式</a:t>
            </a:r>
          </a:p>
        </p:txBody>
      </p:sp>
      <p:sp>
        <p:nvSpPr>
          <p:cNvPr id="123907" name="文本占位符 2">
            <a:extLst>
              <a:ext uri="{FF2B5EF4-FFF2-40B4-BE49-F238E27FC236}">
                <a16:creationId xmlns:a16="http://schemas.microsoft.com/office/drawing/2014/main" id="{4B1503BF-C6C9-D44F-8046-8C6949F7F17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en-US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en-US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en-US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en-US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1268" name="日期占位符 4">
            <a:extLst>
              <a:ext uri="{FF2B5EF4-FFF2-40B4-BE49-F238E27FC236}">
                <a16:creationId xmlns:a16="http://schemas.microsoft.com/office/drawing/2014/main" id="{CB44B967-5E96-DA4D-8A28-E109C62EE357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8A0F27B-756F-954B-9B14-5DEAB5D77F7E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11269" name="页脚占位符 5">
            <a:extLst>
              <a:ext uri="{FF2B5EF4-FFF2-40B4-BE49-F238E27FC236}">
                <a16:creationId xmlns:a16="http://schemas.microsoft.com/office/drawing/2014/main" id="{03B800B7-E856-654E-8649-E8705D5D639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270" name="灯片编号占位符 6">
            <a:extLst>
              <a:ext uri="{FF2B5EF4-FFF2-40B4-BE49-F238E27FC236}">
                <a16:creationId xmlns:a16="http://schemas.microsoft.com/office/drawing/2014/main" id="{E85737C3-EAD9-984B-84DB-E663F0ED7DF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F45CE87-52D7-C440-88D3-D7760D6F4A2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1" r:id="rId1"/>
    <p:sldLayoutId id="2147484012" r:id="rId2"/>
    <p:sldLayoutId id="2147484013" r:id="rId3"/>
    <p:sldLayoutId id="2147484014" r:id="rId4"/>
    <p:sldLayoutId id="2147484015" r:id="rId5"/>
    <p:sldLayoutId id="2147484016" r:id="rId6"/>
    <p:sldLayoutId id="2147484017" r:id="rId7"/>
    <p:sldLayoutId id="2147484018" r:id="rId8"/>
    <p:sldLayoutId id="2147484019" r:id="rId9"/>
    <p:sldLayoutId id="2147484020" r:id="rId10"/>
    <p:sldLayoutId id="2147484021" r:id="rId11"/>
  </p:sldLayoutIdLst>
  <p:transition spd="slow" advClick="0" advTm="300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标题占位符 1">
            <a:extLst>
              <a:ext uri="{FF2B5EF4-FFF2-40B4-BE49-F238E27FC236}">
                <a16:creationId xmlns:a16="http://schemas.microsoft.com/office/drawing/2014/main" id="{42D31ED8-DC24-6348-B623-97EA1E6349F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81603" name="文本占位符 2">
            <a:extLst>
              <a:ext uri="{FF2B5EF4-FFF2-40B4-BE49-F238E27FC236}">
                <a16:creationId xmlns:a16="http://schemas.microsoft.com/office/drawing/2014/main" id="{98A5456A-F186-0348-BD0E-B93470F165B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00" r:id="rId1"/>
    <p:sldLayoutId id="2147485101" r:id="rId2"/>
    <p:sldLayoutId id="2147485102" r:id="rId3"/>
    <p:sldLayoutId id="2147485103" r:id="rId4"/>
    <p:sldLayoutId id="2147485104" r:id="rId5"/>
    <p:sldLayoutId id="2147485105" r:id="rId6"/>
    <p:sldLayoutId id="2147485106" r:id="rId7"/>
    <p:sldLayoutId id="2147485107" r:id="rId8"/>
    <p:sldLayoutId id="2147485108" r:id="rId9"/>
    <p:sldLayoutId id="2147485109" r:id="rId10"/>
    <p:sldLayoutId id="2147485110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标题占位符 1">
            <a:extLst>
              <a:ext uri="{FF2B5EF4-FFF2-40B4-BE49-F238E27FC236}">
                <a16:creationId xmlns:a16="http://schemas.microsoft.com/office/drawing/2014/main" id="{6D39C592-7324-2C4F-BB70-4E4B7203B64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82627" name="文本占位符 2">
            <a:extLst>
              <a:ext uri="{FF2B5EF4-FFF2-40B4-BE49-F238E27FC236}">
                <a16:creationId xmlns:a16="http://schemas.microsoft.com/office/drawing/2014/main" id="{AC63FE27-1BD7-8F44-82B1-B95C10F82AE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11" r:id="rId1"/>
    <p:sldLayoutId id="2147485112" r:id="rId2"/>
    <p:sldLayoutId id="2147485113" r:id="rId3"/>
    <p:sldLayoutId id="2147485114" r:id="rId4"/>
    <p:sldLayoutId id="2147485115" r:id="rId5"/>
    <p:sldLayoutId id="2147485116" r:id="rId6"/>
    <p:sldLayoutId id="2147485117" r:id="rId7"/>
    <p:sldLayoutId id="2147485118" r:id="rId8"/>
    <p:sldLayoutId id="2147485119" r:id="rId9"/>
    <p:sldLayoutId id="2147485120" r:id="rId10"/>
    <p:sldLayoutId id="214748512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标题占位符 1">
            <a:extLst>
              <a:ext uri="{FF2B5EF4-FFF2-40B4-BE49-F238E27FC236}">
                <a16:creationId xmlns:a16="http://schemas.microsoft.com/office/drawing/2014/main" id="{02169372-01CB-7C48-9349-147450DAB74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Calibri" panose="020F0502020204030204" pitchFamily="34" charset="0"/>
              </a:rPr>
              <a:t>单击此处编辑母版标题样式</a:t>
            </a:r>
          </a:p>
        </p:txBody>
      </p:sp>
      <p:sp>
        <p:nvSpPr>
          <p:cNvPr id="136195" name="文本占位符 2">
            <a:extLst>
              <a:ext uri="{FF2B5EF4-FFF2-40B4-BE49-F238E27FC236}">
                <a16:creationId xmlns:a16="http://schemas.microsoft.com/office/drawing/2014/main" id="{3B3B1E00-862D-994E-9E5E-A7185B7401D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en-US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en-US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en-US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en-US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2292" name="日期占位符 4">
            <a:extLst>
              <a:ext uri="{FF2B5EF4-FFF2-40B4-BE49-F238E27FC236}">
                <a16:creationId xmlns:a16="http://schemas.microsoft.com/office/drawing/2014/main" id="{A9776301-BED2-7B47-AEE6-FD8658CC6D0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B58B4B9E-333B-DF42-BB4B-D3CA4AD19F08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12293" name="页脚占位符 5">
            <a:extLst>
              <a:ext uri="{FF2B5EF4-FFF2-40B4-BE49-F238E27FC236}">
                <a16:creationId xmlns:a16="http://schemas.microsoft.com/office/drawing/2014/main" id="{7A8FCE30-6A53-D541-886A-D9CC3915712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294" name="灯片编号占位符 6">
            <a:extLst>
              <a:ext uri="{FF2B5EF4-FFF2-40B4-BE49-F238E27FC236}">
                <a16:creationId xmlns:a16="http://schemas.microsoft.com/office/drawing/2014/main" id="{29BF7A7F-EFB7-D54E-8F54-D0F909A800B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AC417BC2-E233-3542-AECD-C292BF26325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2" r:id="rId1"/>
    <p:sldLayoutId id="2147484023" r:id="rId2"/>
    <p:sldLayoutId id="2147484024" r:id="rId3"/>
    <p:sldLayoutId id="2147484025" r:id="rId4"/>
    <p:sldLayoutId id="2147484026" r:id="rId5"/>
    <p:sldLayoutId id="2147484027" r:id="rId6"/>
    <p:sldLayoutId id="2147484028" r:id="rId7"/>
    <p:sldLayoutId id="2147484029" r:id="rId8"/>
    <p:sldLayoutId id="2147484030" r:id="rId9"/>
    <p:sldLayoutId id="2147484031" r:id="rId10"/>
    <p:sldLayoutId id="2147484032" r:id="rId11"/>
  </p:sldLayoutIdLst>
  <p:transition spd="slow" advClick="0" advTm="300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标题占位符 1">
            <a:extLst>
              <a:ext uri="{FF2B5EF4-FFF2-40B4-BE49-F238E27FC236}">
                <a16:creationId xmlns:a16="http://schemas.microsoft.com/office/drawing/2014/main" id="{04436743-AB07-CA49-8DFF-C6F0A851BAA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Calibri" panose="020F0502020204030204" pitchFamily="34" charset="0"/>
              </a:rPr>
              <a:t>单击此处编辑母版标题样式</a:t>
            </a:r>
          </a:p>
        </p:txBody>
      </p:sp>
      <p:sp>
        <p:nvSpPr>
          <p:cNvPr id="148483" name="文本占位符 2">
            <a:extLst>
              <a:ext uri="{FF2B5EF4-FFF2-40B4-BE49-F238E27FC236}">
                <a16:creationId xmlns:a16="http://schemas.microsoft.com/office/drawing/2014/main" id="{166E21FB-9A0F-9A48-A278-C39DE8F7798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en-US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en-US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en-US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en-US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3316" name="日期占位符 3">
            <a:extLst>
              <a:ext uri="{FF2B5EF4-FFF2-40B4-BE49-F238E27FC236}">
                <a16:creationId xmlns:a16="http://schemas.microsoft.com/office/drawing/2014/main" id="{48177F6F-8378-6244-B1BF-8EE7CC2C4DA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F1F28CD-3587-D644-B4D7-077E8329D204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13317" name="页脚占位符 4">
            <a:extLst>
              <a:ext uri="{FF2B5EF4-FFF2-40B4-BE49-F238E27FC236}">
                <a16:creationId xmlns:a16="http://schemas.microsoft.com/office/drawing/2014/main" id="{F1E50632-9A7F-5349-A3B9-55F2DA0D46A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318" name="灯片编号占位符 5">
            <a:extLst>
              <a:ext uri="{FF2B5EF4-FFF2-40B4-BE49-F238E27FC236}">
                <a16:creationId xmlns:a16="http://schemas.microsoft.com/office/drawing/2014/main" id="{2C440869-E461-414B-9BCD-EACA29057AE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88636364-779C-5245-9DC6-2668DDC7CD5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</p:sldLayoutIdLst>
  <p:transition spd="slow" advClick="0" advTm="300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标题占位符 1">
            <a:extLst>
              <a:ext uri="{FF2B5EF4-FFF2-40B4-BE49-F238E27FC236}">
                <a16:creationId xmlns:a16="http://schemas.microsoft.com/office/drawing/2014/main" id="{5236CEF6-A4B1-094E-9CDF-D97996AFBC4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Calibri" panose="020F0502020204030204" pitchFamily="34" charset="0"/>
              </a:rPr>
              <a:t>单击此处编辑母版标题样式</a:t>
            </a:r>
          </a:p>
        </p:txBody>
      </p:sp>
      <p:sp>
        <p:nvSpPr>
          <p:cNvPr id="160771" name="文本占位符 2">
            <a:extLst>
              <a:ext uri="{FF2B5EF4-FFF2-40B4-BE49-F238E27FC236}">
                <a16:creationId xmlns:a16="http://schemas.microsoft.com/office/drawing/2014/main" id="{3D8B9271-8462-B342-8F2B-31583550B5B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en-US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en-US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en-US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en-US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4340" name="日期占位符 3">
            <a:extLst>
              <a:ext uri="{FF2B5EF4-FFF2-40B4-BE49-F238E27FC236}">
                <a16:creationId xmlns:a16="http://schemas.microsoft.com/office/drawing/2014/main" id="{5A2C008F-A009-5449-9F8F-349597B40C7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239D8680-979B-B643-A76C-6AC0764434FA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14341" name="页脚占位符 4">
            <a:extLst>
              <a:ext uri="{FF2B5EF4-FFF2-40B4-BE49-F238E27FC236}">
                <a16:creationId xmlns:a16="http://schemas.microsoft.com/office/drawing/2014/main" id="{5833379E-0605-4345-8996-5A9CE3F8A11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342" name="灯片编号占位符 5">
            <a:extLst>
              <a:ext uri="{FF2B5EF4-FFF2-40B4-BE49-F238E27FC236}">
                <a16:creationId xmlns:a16="http://schemas.microsoft.com/office/drawing/2014/main" id="{05A345B6-0833-4344-8359-A2D3A45475D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25128D1-847E-614A-9FBF-6F2B0356F15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4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  <p:sldLayoutId id="2147484053" r:id="rId10"/>
    <p:sldLayoutId id="2147484054" r:id="rId11"/>
  </p:sldLayoutIdLst>
  <p:transition spd="slow" advClick="0" advTm="300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标题占位符 1">
            <a:extLst>
              <a:ext uri="{FF2B5EF4-FFF2-40B4-BE49-F238E27FC236}">
                <a16:creationId xmlns:a16="http://schemas.microsoft.com/office/drawing/2014/main" id="{6C3D2087-990C-204E-AAF3-A8D123CDDDA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Calibri" panose="020F0502020204030204" pitchFamily="34" charset="0"/>
              </a:rPr>
              <a:t>单击此处编辑母版标题样式</a:t>
            </a:r>
          </a:p>
        </p:txBody>
      </p:sp>
      <p:sp>
        <p:nvSpPr>
          <p:cNvPr id="173059" name="文本占位符 2">
            <a:extLst>
              <a:ext uri="{FF2B5EF4-FFF2-40B4-BE49-F238E27FC236}">
                <a16:creationId xmlns:a16="http://schemas.microsoft.com/office/drawing/2014/main" id="{62818B02-1785-544A-937F-67D05C15997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en-US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en-US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en-US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en-US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5364" name="日期占位符 2">
            <a:extLst>
              <a:ext uri="{FF2B5EF4-FFF2-40B4-BE49-F238E27FC236}">
                <a16:creationId xmlns:a16="http://schemas.microsoft.com/office/drawing/2014/main" id="{64A642F0-E7E7-B24D-9BB0-0199589C105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7EFEF87-E02E-8847-B9D3-DAF5FBDB859D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15365" name="页脚占位符 3">
            <a:extLst>
              <a:ext uri="{FF2B5EF4-FFF2-40B4-BE49-F238E27FC236}">
                <a16:creationId xmlns:a16="http://schemas.microsoft.com/office/drawing/2014/main" id="{194BDB64-B1CA-CF40-A5ED-414042FDF80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5366" name="灯片编号占位符 4">
            <a:extLst>
              <a:ext uri="{FF2B5EF4-FFF2-40B4-BE49-F238E27FC236}">
                <a16:creationId xmlns:a16="http://schemas.microsoft.com/office/drawing/2014/main" id="{D2D505F3-5AFD-124C-800B-2A3A969788B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D277A146-6BFA-404B-AACD-D7080AC554E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56" r:id="rId2"/>
    <p:sldLayoutId id="2147484057" r:id="rId3"/>
    <p:sldLayoutId id="2147484058" r:id="rId4"/>
    <p:sldLayoutId id="2147484059" r:id="rId5"/>
    <p:sldLayoutId id="2147484060" r:id="rId6"/>
    <p:sldLayoutId id="2147484061" r:id="rId7"/>
    <p:sldLayoutId id="2147484062" r:id="rId8"/>
    <p:sldLayoutId id="2147484063" r:id="rId9"/>
    <p:sldLayoutId id="2147484064" r:id="rId10"/>
    <p:sldLayoutId id="2147484065" r:id="rId11"/>
  </p:sldLayoutIdLst>
  <p:transition spd="slow" advClick="0" advTm="300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标题占位符 1">
            <a:extLst>
              <a:ext uri="{FF2B5EF4-FFF2-40B4-BE49-F238E27FC236}">
                <a16:creationId xmlns:a16="http://schemas.microsoft.com/office/drawing/2014/main" id="{145A4767-EE6A-3041-8B87-CFC75202C43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85347" name="文本占位符 2">
            <a:extLst>
              <a:ext uri="{FF2B5EF4-FFF2-40B4-BE49-F238E27FC236}">
                <a16:creationId xmlns:a16="http://schemas.microsoft.com/office/drawing/2014/main" id="{F7430EEB-1042-3947-B71E-011F93C53B4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4070" r:id="rId5"/>
    <p:sldLayoutId id="2147484071" r:id="rId6"/>
    <p:sldLayoutId id="2147484072" r:id="rId7"/>
    <p:sldLayoutId id="2147484073" r:id="rId8"/>
    <p:sldLayoutId id="2147484074" r:id="rId9"/>
    <p:sldLayoutId id="2147484075" r:id="rId10"/>
    <p:sldLayoutId id="2147484076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标题占位符 1">
            <a:extLst>
              <a:ext uri="{FF2B5EF4-FFF2-40B4-BE49-F238E27FC236}">
                <a16:creationId xmlns:a16="http://schemas.microsoft.com/office/drawing/2014/main" id="{24BB926D-5E3A-864C-955A-19C5684580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86371" name="文本占位符 2">
            <a:extLst>
              <a:ext uri="{FF2B5EF4-FFF2-40B4-BE49-F238E27FC236}">
                <a16:creationId xmlns:a16="http://schemas.microsoft.com/office/drawing/2014/main" id="{8458198D-2D3D-B84B-A365-5155E7604DE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  <p:sldLayoutId id="2147484083" r:id="rId7"/>
    <p:sldLayoutId id="2147484084" r:id="rId8"/>
    <p:sldLayoutId id="2147484085" r:id="rId9"/>
    <p:sldLayoutId id="2147484086" r:id="rId10"/>
    <p:sldLayoutId id="2147484087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标题占位符 1">
            <a:extLst>
              <a:ext uri="{FF2B5EF4-FFF2-40B4-BE49-F238E27FC236}">
                <a16:creationId xmlns:a16="http://schemas.microsoft.com/office/drawing/2014/main" id="{984D4DD1-D407-F941-9727-44712602F8E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87395" name="文本占位符 2">
            <a:extLst>
              <a:ext uri="{FF2B5EF4-FFF2-40B4-BE49-F238E27FC236}">
                <a16:creationId xmlns:a16="http://schemas.microsoft.com/office/drawing/2014/main" id="{2438CEF8-BD81-BC46-90B8-DA9CECD8327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8" r:id="rId1"/>
    <p:sldLayoutId id="2147484089" r:id="rId2"/>
    <p:sldLayoutId id="2147484090" r:id="rId3"/>
    <p:sldLayoutId id="2147484091" r:id="rId4"/>
    <p:sldLayoutId id="2147484092" r:id="rId5"/>
    <p:sldLayoutId id="2147484093" r:id="rId6"/>
    <p:sldLayoutId id="2147484094" r:id="rId7"/>
    <p:sldLayoutId id="2147484095" r:id="rId8"/>
    <p:sldLayoutId id="2147484096" r:id="rId9"/>
    <p:sldLayoutId id="2147484097" r:id="rId10"/>
    <p:sldLayoutId id="2147484098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标题占位符 1">
            <a:extLst>
              <a:ext uri="{FF2B5EF4-FFF2-40B4-BE49-F238E27FC236}">
                <a16:creationId xmlns:a16="http://schemas.microsoft.com/office/drawing/2014/main" id="{97D1CEEA-37D3-5D4C-8324-FDC608C58FE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88419" name="文本占位符 2">
            <a:extLst>
              <a:ext uri="{FF2B5EF4-FFF2-40B4-BE49-F238E27FC236}">
                <a16:creationId xmlns:a16="http://schemas.microsoft.com/office/drawing/2014/main" id="{2BD69FFF-7344-8D4F-93D6-FCFCA2F69CE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99" r:id="rId1"/>
    <p:sldLayoutId id="2147484100" r:id="rId2"/>
    <p:sldLayoutId id="2147484101" r:id="rId3"/>
    <p:sldLayoutId id="2147484102" r:id="rId4"/>
    <p:sldLayoutId id="2147484103" r:id="rId5"/>
    <p:sldLayoutId id="2147484104" r:id="rId6"/>
    <p:sldLayoutId id="2147484105" r:id="rId7"/>
    <p:sldLayoutId id="2147484106" r:id="rId8"/>
    <p:sldLayoutId id="2147484107" r:id="rId9"/>
    <p:sldLayoutId id="2147484108" r:id="rId10"/>
    <p:sldLayoutId id="214748410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占位符 1">
            <a:extLst>
              <a:ext uri="{FF2B5EF4-FFF2-40B4-BE49-F238E27FC236}">
                <a16:creationId xmlns:a16="http://schemas.microsoft.com/office/drawing/2014/main" id="{D03DCF58-DB17-914C-A062-C158FEB2B14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315" name="文本占位符 2">
            <a:extLst>
              <a:ext uri="{FF2B5EF4-FFF2-40B4-BE49-F238E27FC236}">
                <a16:creationId xmlns:a16="http://schemas.microsoft.com/office/drawing/2014/main" id="{D055159E-D79E-DE4B-849E-A3189B8094F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2" name="日期占位符 3">
            <a:extLst>
              <a:ext uri="{FF2B5EF4-FFF2-40B4-BE49-F238E27FC236}">
                <a16:creationId xmlns:a16="http://schemas.microsoft.com/office/drawing/2014/main" id="{30F3073D-17B0-9047-8BEC-899D75E9960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3" name="页脚占位符 4">
            <a:extLst>
              <a:ext uri="{FF2B5EF4-FFF2-40B4-BE49-F238E27FC236}">
                <a16:creationId xmlns:a16="http://schemas.microsoft.com/office/drawing/2014/main" id="{73FE0EBB-C9BC-8043-BC6E-5B36EE0590D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4" name="灯片编号占位符 5">
            <a:extLst>
              <a:ext uri="{FF2B5EF4-FFF2-40B4-BE49-F238E27FC236}">
                <a16:creationId xmlns:a16="http://schemas.microsoft.com/office/drawing/2014/main" id="{F76AE10F-8296-E949-8F3C-60D796E3EA7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FE9F72E1-3199-C143-8E71-595F0B0239E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标题占位符 1">
            <a:extLst>
              <a:ext uri="{FF2B5EF4-FFF2-40B4-BE49-F238E27FC236}">
                <a16:creationId xmlns:a16="http://schemas.microsoft.com/office/drawing/2014/main" id="{3F8DFB84-34AF-5C48-9A9D-602A983771B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89443" name="文本占位符 2">
            <a:extLst>
              <a:ext uri="{FF2B5EF4-FFF2-40B4-BE49-F238E27FC236}">
                <a16:creationId xmlns:a16="http://schemas.microsoft.com/office/drawing/2014/main" id="{3BB2A6A3-20A9-0940-AAB7-C33A150FDC3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0" r:id="rId1"/>
    <p:sldLayoutId id="2147484111" r:id="rId2"/>
    <p:sldLayoutId id="2147484112" r:id="rId3"/>
    <p:sldLayoutId id="2147484113" r:id="rId4"/>
    <p:sldLayoutId id="2147484114" r:id="rId5"/>
    <p:sldLayoutId id="2147484115" r:id="rId6"/>
    <p:sldLayoutId id="2147484116" r:id="rId7"/>
    <p:sldLayoutId id="2147484117" r:id="rId8"/>
    <p:sldLayoutId id="2147484118" r:id="rId9"/>
    <p:sldLayoutId id="2147484119" r:id="rId10"/>
    <p:sldLayoutId id="2147484120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标题占位符 1">
            <a:extLst>
              <a:ext uri="{FF2B5EF4-FFF2-40B4-BE49-F238E27FC236}">
                <a16:creationId xmlns:a16="http://schemas.microsoft.com/office/drawing/2014/main" id="{BF274FF0-90CC-2947-94B3-39E50874DA1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90467" name="文本占位符 2">
            <a:extLst>
              <a:ext uri="{FF2B5EF4-FFF2-40B4-BE49-F238E27FC236}">
                <a16:creationId xmlns:a16="http://schemas.microsoft.com/office/drawing/2014/main" id="{F35213D2-0B53-9248-9161-9A5FA92FE19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1" r:id="rId1"/>
    <p:sldLayoutId id="2147484122" r:id="rId2"/>
    <p:sldLayoutId id="2147484123" r:id="rId3"/>
    <p:sldLayoutId id="2147484124" r:id="rId4"/>
    <p:sldLayoutId id="2147484125" r:id="rId5"/>
    <p:sldLayoutId id="2147484126" r:id="rId6"/>
    <p:sldLayoutId id="2147484127" r:id="rId7"/>
    <p:sldLayoutId id="2147484128" r:id="rId8"/>
    <p:sldLayoutId id="2147484129" r:id="rId9"/>
    <p:sldLayoutId id="2147484130" r:id="rId10"/>
    <p:sldLayoutId id="214748413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标题占位符 1">
            <a:extLst>
              <a:ext uri="{FF2B5EF4-FFF2-40B4-BE49-F238E27FC236}">
                <a16:creationId xmlns:a16="http://schemas.microsoft.com/office/drawing/2014/main" id="{E8DC2A9C-5E35-7B47-A0C7-E151970CCA5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91491" name="文本占位符 2">
            <a:extLst>
              <a:ext uri="{FF2B5EF4-FFF2-40B4-BE49-F238E27FC236}">
                <a16:creationId xmlns:a16="http://schemas.microsoft.com/office/drawing/2014/main" id="{18A055DD-09A0-0941-A57A-0F1686EDCC9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32" r:id="rId1"/>
    <p:sldLayoutId id="2147484133" r:id="rId2"/>
    <p:sldLayoutId id="2147484134" r:id="rId3"/>
    <p:sldLayoutId id="2147484135" r:id="rId4"/>
    <p:sldLayoutId id="2147484136" r:id="rId5"/>
    <p:sldLayoutId id="2147484137" r:id="rId6"/>
    <p:sldLayoutId id="2147484138" r:id="rId7"/>
    <p:sldLayoutId id="2147484139" r:id="rId8"/>
    <p:sldLayoutId id="2147484140" r:id="rId9"/>
    <p:sldLayoutId id="2147484141" r:id="rId10"/>
    <p:sldLayoutId id="2147484142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标题占位符 1">
            <a:extLst>
              <a:ext uri="{FF2B5EF4-FFF2-40B4-BE49-F238E27FC236}">
                <a16:creationId xmlns:a16="http://schemas.microsoft.com/office/drawing/2014/main" id="{6D64454A-2B2D-DD43-8C32-8AB0E5605F5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92515" name="文本占位符 2">
            <a:extLst>
              <a:ext uri="{FF2B5EF4-FFF2-40B4-BE49-F238E27FC236}">
                <a16:creationId xmlns:a16="http://schemas.microsoft.com/office/drawing/2014/main" id="{4F1F1174-FE50-8C4A-BD21-45A6BA9722C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43" r:id="rId1"/>
    <p:sldLayoutId id="2147484144" r:id="rId2"/>
    <p:sldLayoutId id="2147484145" r:id="rId3"/>
    <p:sldLayoutId id="2147484146" r:id="rId4"/>
    <p:sldLayoutId id="2147484147" r:id="rId5"/>
    <p:sldLayoutId id="2147484148" r:id="rId6"/>
    <p:sldLayoutId id="2147484149" r:id="rId7"/>
    <p:sldLayoutId id="2147484150" r:id="rId8"/>
    <p:sldLayoutId id="2147484151" r:id="rId9"/>
    <p:sldLayoutId id="2147484152" r:id="rId10"/>
    <p:sldLayoutId id="2147484153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标题占位符 1">
            <a:extLst>
              <a:ext uri="{FF2B5EF4-FFF2-40B4-BE49-F238E27FC236}">
                <a16:creationId xmlns:a16="http://schemas.microsoft.com/office/drawing/2014/main" id="{28A86CBC-49C1-7344-8CD9-EB4809A7C17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93539" name="文本占位符 2">
            <a:extLst>
              <a:ext uri="{FF2B5EF4-FFF2-40B4-BE49-F238E27FC236}">
                <a16:creationId xmlns:a16="http://schemas.microsoft.com/office/drawing/2014/main" id="{A041F6EE-637F-C747-88E4-6344D92A94D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54" r:id="rId1"/>
    <p:sldLayoutId id="2147484155" r:id="rId2"/>
    <p:sldLayoutId id="2147484156" r:id="rId3"/>
    <p:sldLayoutId id="2147484157" r:id="rId4"/>
    <p:sldLayoutId id="2147484158" r:id="rId5"/>
    <p:sldLayoutId id="2147484159" r:id="rId6"/>
    <p:sldLayoutId id="2147484160" r:id="rId7"/>
    <p:sldLayoutId id="2147484161" r:id="rId8"/>
    <p:sldLayoutId id="2147484162" r:id="rId9"/>
    <p:sldLayoutId id="2147484163" r:id="rId10"/>
    <p:sldLayoutId id="2147484164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标题占位符 1">
            <a:extLst>
              <a:ext uri="{FF2B5EF4-FFF2-40B4-BE49-F238E27FC236}">
                <a16:creationId xmlns:a16="http://schemas.microsoft.com/office/drawing/2014/main" id="{53A636B1-1D20-2E44-B716-78E971A9E42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94563" name="文本占位符 2">
            <a:extLst>
              <a:ext uri="{FF2B5EF4-FFF2-40B4-BE49-F238E27FC236}">
                <a16:creationId xmlns:a16="http://schemas.microsoft.com/office/drawing/2014/main" id="{577056E9-B758-4F43-8FCC-04430ED749E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65" r:id="rId1"/>
    <p:sldLayoutId id="2147484166" r:id="rId2"/>
    <p:sldLayoutId id="2147484167" r:id="rId3"/>
    <p:sldLayoutId id="2147484168" r:id="rId4"/>
    <p:sldLayoutId id="2147484169" r:id="rId5"/>
    <p:sldLayoutId id="2147484170" r:id="rId6"/>
    <p:sldLayoutId id="2147484171" r:id="rId7"/>
    <p:sldLayoutId id="2147484172" r:id="rId8"/>
    <p:sldLayoutId id="2147484173" r:id="rId9"/>
    <p:sldLayoutId id="2147484174" r:id="rId10"/>
    <p:sldLayoutId id="2147484175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标题占位符 1">
            <a:extLst>
              <a:ext uri="{FF2B5EF4-FFF2-40B4-BE49-F238E27FC236}">
                <a16:creationId xmlns:a16="http://schemas.microsoft.com/office/drawing/2014/main" id="{663F95EE-AB3E-E947-BCC7-A50AA9B15C2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95587" name="文本占位符 2">
            <a:extLst>
              <a:ext uri="{FF2B5EF4-FFF2-40B4-BE49-F238E27FC236}">
                <a16:creationId xmlns:a16="http://schemas.microsoft.com/office/drawing/2014/main" id="{25FC7841-A507-2647-BC7B-25A56A73F49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76" r:id="rId1"/>
    <p:sldLayoutId id="2147484177" r:id="rId2"/>
    <p:sldLayoutId id="2147484178" r:id="rId3"/>
    <p:sldLayoutId id="2147484179" r:id="rId4"/>
    <p:sldLayoutId id="2147484180" r:id="rId5"/>
    <p:sldLayoutId id="2147484181" r:id="rId6"/>
    <p:sldLayoutId id="2147484182" r:id="rId7"/>
    <p:sldLayoutId id="2147484183" r:id="rId8"/>
    <p:sldLayoutId id="2147484184" r:id="rId9"/>
    <p:sldLayoutId id="2147484185" r:id="rId10"/>
    <p:sldLayoutId id="2147484186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标题占位符 1">
            <a:extLst>
              <a:ext uri="{FF2B5EF4-FFF2-40B4-BE49-F238E27FC236}">
                <a16:creationId xmlns:a16="http://schemas.microsoft.com/office/drawing/2014/main" id="{65067659-896C-1740-894D-1D6539A44FC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96611" name="文本占位符 2">
            <a:extLst>
              <a:ext uri="{FF2B5EF4-FFF2-40B4-BE49-F238E27FC236}">
                <a16:creationId xmlns:a16="http://schemas.microsoft.com/office/drawing/2014/main" id="{AD7E569D-4982-5243-A824-826F966C5E0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87" r:id="rId1"/>
    <p:sldLayoutId id="2147484188" r:id="rId2"/>
    <p:sldLayoutId id="2147484189" r:id="rId3"/>
    <p:sldLayoutId id="2147484190" r:id="rId4"/>
    <p:sldLayoutId id="2147484191" r:id="rId5"/>
    <p:sldLayoutId id="2147484192" r:id="rId6"/>
    <p:sldLayoutId id="2147484193" r:id="rId7"/>
    <p:sldLayoutId id="2147484194" r:id="rId8"/>
    <p:sldLayoutId id="2147484195" r:id="rId9"/>
    <p:sldLayoutId id="2147484196" r:id="rId10"/>
    <p:sldLayoutId id="2147484197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标题占位符 1">
            <a:extLst>
              <a:ext uri="{FF2B5EF4-FFF2-40B4-BE49-F238E27FC236}">
                <a16:creationId xmlns:a16="http://schemas.microsoft.com/office/drawing/2014/main" id="{6C63A5FB-4376-7145-8CBE-F3DAE485032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97635" name="文本占位符 2">
            <a:extLst>
              <a:ext uri="{FF2B5EF4-FFF2-40B4-BE49-F238E27FC236}">
                <a16:creationId xmlns:a16="http://schemas.microsoft.com/office/drawing/2014/main" id="{71D5CE00-0AE5-8E43-B7CE-1B2335FFB6B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98" r:id="rId1"/>
    <p:sldLayoutId id="2147484199" r:id="rId2"/>
    <p:sldLayoutId id="2147484200" r:id="rId3"/>
    <p:sldLayoutId id="2147484201" r:id="rId4"/>
    <p:sldLayoutId id="2147484202" r:id="rId5"/>
    <p:sldLayoutId id="2147484203" r:id="rId6"/>
    <p:sldLayoutId id="2147484204" r:id="rId7"/>
    <p:sldLayoutId id="2147484205" r:id="rId8"/>
    <p:sldLayoutId id="2147484206" r:id="rId9"/>
    <p:sldLayoutId id="2147484207" r:id="rId10"/>
    <p:sldLayoutId id="2147484208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标题占位符 1">
            <a:extLst>
              <a:ext uri="{FF2B5EF4-FFF2-40B4-BE49-F238E27FC236}">
                <a16:creationId xmlns:a16="http://schemas.microsoft.com/office/drawing/2014/main" id="{D4802F98-00CE-0744-8D12-3F7C57C3AEA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98659" name="文本占位符 2">
            <a:extLst>
              <a:ext uri="{FF2B5EF4-FFF2-40B4-BE49-F238E27FC236}">
                <a16:creationId xmlns:a16="http://schemas.microsoft.com/office/drawing/2014/main" id="{A67F438C-C67B-1548-9999-96B9548C03D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09" r:id="rId1"/>
    <p:sldLayoutId id="2147484210" r:id="rId2"/>
    <p:sldLayoutId id="2147484211" r:id="rId3"/>
    <p:sldLayoutId id="2147484212" r:id="rId4"/>
    <p:sldLayoutId id="2147484213" r:id="rId5"/>
    <p:sldLayoutId id="2147484214" r:id="rId6"/>
    <p:sldLayoutId id="2147484215" r:id="rId7"/>
    <p:sldLayoutId id="2147484216" r:id="rId8"/>
    <p:sldLayoutId id="2147484217" r:id="rId9"/>
    <p:sldLayoutId id="2147484218" r:id="rId10"/>
    <p:sldLayoutId id="214748421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占位符 1">
            <a:extLst>
              <a:ext uri="{FF2B5EF4-FFF2-40B4-BE49-F238E27FC236}">
                <a16:creationId xmlns:a16="http://schemas.microsoft.com/office/drawing/2014/main" id="{11392090-5EFC-AB47-8DB2-1E408E63E4C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Calibri" panose="020F0502020204030204" pitchFamily="34" charset="0"/>
              </a:rPr>
              <a:t>单击此处编辑母版标题样式</a:t>
            </a:r>
          </a:p>
        </p:txBody>
      </p:sp>
      <p:sp>
        <p:nvSpPr>
          <p:cNvPr id="25603" name="文本占位符 2">
            <a:extLst>
              <a:ext uri="{FF2B5EF4-FFF2-40B4-BE49-F238E27FC236}">
                <a16:creationId xmlns:a16="http://schemas.microsoft.com/office/drawing/2014/main" id="{CFBF9206-3802-B141-8B15-34D508C6887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en-US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en-US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en-US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en-US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3076" name="日期占位符 3">
            <a:extLst>
              <a:ext uri="{FF2B5EF4-FFF2-40B4-BE49-F238E27FC236}">
                <a16:creationId xmlns:a16="http://schemas.microsoft.com/office/drawing/2014/main" id="{42A2B664-804E-6644-84E7-7D8EA41C1AB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B1EA30D-D498-0F49-B632-A8207DC3F502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077" name="页脚占位符 4">
            <a:extLst>
              <a:ext uri="{FF2B5EF4-FFF2-40B4-BE49-F238E27FC236}">
                <a16:creationId xmlns:a16="http://schemas.microsoft.com/office/drawing/2014/main" id="{66F54CBF-A970-2B4F-BE7F-05CF26AEFB0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8" name="灯片编号占位符 5">
            <a:extLst>
              <a:ext uri="{FF2B5EF4-FFF2-40B4-BE49-F238E27FC236}">
                <a16:creationId xmlns:a16="http://schemas.microsoft.com/office/drawing/2014/main" id="{603CAA97-CDD1-0C43-BD24-868CAA44538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18442A0B-765A-4146-8E08-000A2002C94F}" type="slidenum">
              <a:rPr lang="zh-CN" altLang="en-US"/>
              <a:pPr>
                <a:defRPr/>
              </a:pPr>
              <a:t>‹#›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transition spd="slow" advClick="0" advTm="300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标题占位符 1">
            <a:extLst>
              <a:ext uri="{FF2B5EF4-FFF2-40B4-BE49-F238E27FC236}">
                <a16:creationId xmlns:a16="http://schemas.microsoft.com/office/drawing/2014/main" id="{5A3F7118-A3E9-A34F-B316-7331D259899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99683" name="文本占位符 2">
            <a:extLst>
              <a:ext uri="{FF2B5EF4-FFF2-40B4-BE49-F238E27FC236}">
                <a16:creationId xmlns:a16="http://schemas.microsoft.com/office/drawing/2014/main" id="{29FC8BBA-F8C6-654A-835B-1FCBDC8AE7E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标题占位符 1">
            <a:extLst>
              <a:ext uri="{FF2B5EF4-FFF2-40B4-BE49-F238E27FC236}">
                <a16:creationId xmlns:a16="http://schemas.microsoft.com/office/drawing/2014/main" id="{930D2F05-A01E-DB4B-9F63-357717D9CDE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0707" name="文本占位符 2">
            <a:extLst>
              <a:ext uri="{FF2B5EF4-FFF2-40B4-BE49-F238E27FC236}">
                <a16:creationId xmlns:a16="http://schemas.microsoft.com/office/drawing/2014/main" id="{968A51E4-77F1-8E4C-B1AA-03653313A10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31" r:id="rId1"/>
    <p:sldLayoutId id="2147484232" r:id="rId2"/>
    <p:sldLayoutId id="2147484233" r:id="rId3"/>
    <p:sldLayoutId id="2147484234" r:id="rId4"/>
    <p:sldLayoutId id="2147484235" r:id="rId5"/>
    <p:sldLayoutId id="2147484236" r:id="rId6"/>
    <p:sldLayoutId id="2147484237" r:id="rId7"/>
    <p:sldLayoutId id="2147484238" r:id="rId8"/>
    <p:sldLayoutId id="2147484239" r:id="rId9"/>
    <p:sldLayoutId id="2147484240" r:id="rId10"/>
    <p:sldLayoutId id="214748424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标题占位符 1">
            <a:extLst>
              <a:ext uri="{FF2B5EF4-FFF2-40B4-BE49-F238E27FC236}">
                <a16:creationId xmlns:a16="http://schemas.microsoft.com/office/drawing/2014/main" id="{93C4D78A-C250-4E46-9585-51EF3A89B38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1731" name="文本占位符 2">
            <a:extLst>
              <a:ext uri="{FF2B5EF4-FFF2-40B4-BE49-F238E27FC236}">
                <a16:creationId xmlns:a16="http://schemas.microsoft.com/office/drawing/2014/main" id="{28814310-8FB5-8F40-A1BA-03F83A6496F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2" r:id="rId1"/>
    <p:sldLayoutId id="2147484243" r:id="rId2"/>
    <p:sldLayoutId id="2147484244" r:id="rId3"/>
    <p:sldLayoutId id="2147484245" r:id="rId4"/>
    <p:sldLayoutId id="2147484246" r:id="rId5"/>
    <p:sldLayoutId id="2147484247" r:id="rId6"/>
    <p:sldLayoutId id="2147484248" r:id="rId7"/>
    <p:sldLayoutId id="2147484249" r:id="rId8"/>
    <p:sldLayoutId id="2147484250" r:id="rId9"/>
    <p:sldLayoutId id="2147484251" r:id="rId10"/>
    <p:sldLayoutId id="2147484252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标题占位符 1">
            <a:extLst>
              <a:ext uri="{FF2B5EF4-FFF2-40B4-BE49-F238E27FC236}">
                <a16:creationId xmlns:a16="http://schemas.microsoft.com/office/drawing/2014/main" id="{2BBB3456-FFBB-654E-B115-87ACCE9B9AA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2755" name="文本占位符 2">
            <a:extLst>
              <a:ext uri="{FF2B5EF4-FFF2-40B4-BE49-F238E27FC236}">
                <a16:creationId xmlns:a16="http://schemas.microsoft.com/office/drawing/2014/main" id="{99D25F94-88D2-F748-9CF2-60F13D2B975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53" r:id="rId1"/>
    <p:sldLayoutId id="2147484254" r:id="rId2"/>
    <p:sldLayoutId id="2147484255" r:id="rId3"/>
    <p:sldLayoutId id="2147484256" r:id="rId4"/>
    <p:sldLayoutId id="2147484257" r:id="rId5"/>
    <p:sldLayoutId id="2147484258" r:id="rId6"/>
    <p:sldLayoutId id="2147484259" r:id="rId7"/>
    <p:sldLayoutId id="2147484260" r:id="rId8"/>
    <p:sldLayoutId id="2147484261" r:id="rId9"/>
    <p:sldLayoutId id="2147484262" r:id="rId10"/>
    <p:sldLayoutId id="2147484263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标题占位符 1">
            <a:extLst>
              <a:ext uri="{FF2B5EF4-FFF2-40B4-BE49-F238E27FC236}">
                <a16:creationId xmlns:a16="http://schemas.microsoft.com/office/drawing/2014/main" id="{78111648-EFA4-C047-80B0-FF8E4052F14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3779" name="文本占位符 2">
            <a:extLst>
              <a:ext uri="{FF2B5EF4-FFF2-40B4-BE49-F238E27FC236}">
                <a16:creationId xmlns:a16="http://schemas.microsoft.com/office/drawing/2014/main" id="{0A07D7FD-7B24-3E48-9BD0-769588FE3D7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64" r:id="rId1"/>
    <p:sldLayoutId id="2147484265" r:id="rId2"/>
    <p:sldLayoutId id="2147484266" r:id="rId3"/>
    <p:sldLayoutId id="2147484267" r:id="rId4"/>
    <p:sldLayoutId id="2147484268" r:id="rId5"/>
    <p:sldLayoutId id="2147484269" r:id="rId6"/>
    <p:sldLayoutId id="2147484270" r:id="rId7"/>
    <p:sldLayoutId id="2147484271" r:id="rId8"/>
    <p:sldLayoutId id="2147484272" r:id="rId9"/>
    <p:sldLayoutId id="2147484273" r:id="rId10"/>
    <p:sldLayoutId id="2147484274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标题占位符 1">
            <a:extLst>
              <a:ext uri="{FF2B5EF4-FFF2-40B4-BE49-F238E27FC236}">
                <a16:creationId xmlns:a16="http://schemas.microsoft.com/office/drawing/2014/main" id="{2C1589BA-DD47-4441-B1B3-397605490F0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4803" name="文本占位符 2">
            <a:extLst>
              <a:ext uri="{FF2B5EF4-FFF2-40B4-BE49-F238E27FC236}">
                <a16:creationId xmlns:a16="http://schemas.microsoft.com/office/drawing/2014/main" id="{1AD6DF56-18A5-9148-901B-91F07607CA8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75" r:id="rId1"/>
    <p:sldLayoutId id="2147484276" r:id="rId2"/>
    <p:sldLayoutId id="2147484277" r:id="rId3"/>
    <p:sldLayoutId id="2147484278" r:id="rId4"/>
    <p:sldLayoutId id="2147484279" r:id="rId5"/>
    <p:sldLayoutId id="2147484280" r:id="rId6"/>
    <p:sldLayoutId id="2147484281" r:id="rId7"/>
    <p:sldLayoutId id="2147484282" r:id="rId8"/>
    <p:sldLayoutId id="2147484283" r:id="rId9"/>
    <p:sldLayoutId id="2147484284" r:id="rId10"/>
    <p:sldLayoutId id="2147484285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标题占位符 1">
            <a:extLst>
              <a:ext uri="{FF2B5EF4-FFF2-40B4-BE49-F238E27FC236}">
                <a16:creationId xmlns:a16="http://schemas.microsoft.com/office/drawing/2014/main" id="{94170182-D86F-7243-8ACF-E39813033ED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827" name="文本占位符 2">
            <a:extLst>
              <a:ext uri="{FF2B5EF4-FFF2-40B4-BE49-F238E27FC236}">
                <a16:creationId xmlns:a16="http://schemas.microsoft.com/office/drawing/2014/main" id="{3CAC9BC8-CB97-9042-BA46-350588C26C6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6" r:id="rId1"/>
    <p:sldLayoutId id="2147484287" r:id="rId2"/>
    <p:sldLayoutId id="2147484288" r:id="rId3"/>
    <p:sldLayoutId id="2147484289" r:id="rId4"/>
    <p:sldLayoutId id="2147484290" r:id="rId5"/>
    <p:sldLayoutId id="2147484291" r:id="rId6"/>
    <p:sldLayoutId id="2147484292" r:id="rId7"/>
    <p:sldLayoutId id="2147484293" r:id="rId8"/>
    <p:sldLayoutId id="2147484294" r:id="rId9"/>
    <p:sldLayoutId id="2147484295" r:id="rId10"/>
    <p:sldLayoutId id="2147484296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标题占位符 1">
            <a:extLst>
              <a:ext uri="{FF2B5EF4-FFF2-40B4-BE49-F238E27FC236}">
                <a16:creationId xmlns:a16="http://schemas.microsoft.com/office/drawing/2014/main" id="{F749AAA4-49A7-7843-90D3-9D9CEF4A25C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6851" name="文本占位符 2">
            <a:extLst>
              <a:ext uri="{FF2B5EF4-FFF2-40B4-BE49-F238E27FC236}">
                <a16:creationId xmlns:a16="http://schemas.microsoft.com/office/drawing/2014/main" id="{AE6FBA2A-0637-1347-BFEF-13A534D3417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97" r:id="rId1"/>
    <p:sldLayoutId id="2147484298" r:id="rId2"/>
    <p:sldLayoutId id="2147484299" r:id="rId3"/>
    <p:sldLayoutId id="2147484300" r:id="rId4"/>
    <p:sldLayoutId id="2147484301" r:id="rId5"/>
    <p:sldLayoutId id="2147484302" r:id="rId6"/>
    <p:sldLayoutId id="2147484303" r:id="rId7"/>
    <p:sldLayoutId id="2147484304" r:id="rId8"/>
    <p:sldLayoutId id="2147484305" r:id="rId9"/>
    <p:sldLayoutId id="2147484306" r:id="rId10"/>
    <p:sldLayoutId id="2147484307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标题占位符 1">
            <a:extLst>
              <a:ext uri="{FF2B5EF4-FFF2-40B4-BE49-F238E27FC236}">
                <a16:creationId xmlns:a16="http://schemas.microsoft.com/office/drawing/2014/main" id="{3A1947D5-2F36-A849-9B35-B8BFAFF8021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7875" name="文本占位符 2">
            <a:extLst>
              <a:ext uri="{FF2B5EF4-FFF2-40B4-BE49-F238E27FC236}">
                <a16:creationId xmlns:a16="http://schemas.microsoft.com/office/drawing/2014/main" id="{04C58292-CB5B-7540-AEB2-92B532B2454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08" r:id="rId1"/>
    <p:sldLayoutId id="2147484309" r:id="rId2"/>
    <p:sldLayoutId id="2147484310" r:id="rId3"/>
    <p:sldLayoutId id="2147484311" r:id="rId4"/>
    <p:sldLayoutId id="2147484312" r:id="rId5"/>
    <p:sldLayoutId id="2147484313" r:id="rId6"/>
    <p:sldLayoutId id="2147484314" r:id="rId7"/>
    <p:sldLayoutId id="2147484315" r:id="rId8"/>
    <p:sldLayoutId id="2147484316" r:id="rId9"/>
    <p:sldLayoutId id="2147484317" r:id="rId10"/>
    <p:sldLayoutId id="2147484318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标题占位符 1">
            <a:extLst>
              <a:ext uri="{FF2B5EF4-FFF2-40B4-BE49-F238E27FC236}">
                <a16:creationId xmlns:a16="http://schemas.microsoft.com/office/drawing/2014/main" id="{8B703B96-447B-6D43-91D1-E9FC736068C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8899" name="文本占位符 2">
            <a:extLst>
              <a:ext uri="{FF2B5EF4-FFF2-40B4-BE49-F238E27FC236}">
                <a16:creationId xmlns:a16="http://schemas.microsoft.com/office/drawing/2014/main" id="{491DFC9C-E59A-5045-BF27-B64BDB88800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19" r:id="rId1"/>
    <p:sldLayoutId id="2147484320" r:id="rId2"/>
    <p:sldLayoutId id="2147484321" r:id="rId3"/>
    <p:sldLayoutId id="2147484322" r:id="rId4"/>
    <p:sldLayoutId id="2147484323" r:id="rId5"/>
    <p:sldLayoutId id="2147484324" r:id="rId6"/>
    <p:sldLayoutId id="2147484325" r:id="rId7"/>
    <p:sldLayoutId id="2147484326" r:id="rId8"/>
    <p:sldLayoutId id="2147484327" r:id="rId9"/>
    <p:sldLayoutId id="2147484328" r:id="rId10"/>
    <p:sldLayoutId id="214748432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标题占位符 1">
            <a:extLst>
              <a:ext uri="{FF2B5EF4-FFF2-40B4-BE49-F238E27FC236}">
                <a16:creationId xmlns:a16="http://schemas.microsoft.com/office/drawing/2014/main" id="{AB0E0221-A030-444F-8CE3-983CB8A63C3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7891" name="文本占位符 2">
            <a:extLst>
              <a:ext uri="{FF2B5EF4-FFF2-40B4-BE49-F238E27FC236}">
                <a16:creationId xmlns:a16="http://schemas.microsoft.com/office/drawing/2014/main" id="{415C7E17-FF0B-F34D-8071-12F47BAF3F0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100" name="日期占位符 3">
            <a:extLst>
              <a:ext uri="{FF2B5EF4-FFF2-40B4-BE49-F238E27FC236}">
                <a16:creationId xmlns:a16="http://schemas.microsoft.com/office/drawing/2014/main" id="{BA93DFE3-459F-BE4E-8148-14A81EBD762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101" name="页脚占位符 4">
            <a:extLst>
              <a:ext uri="{FF2B5EF4-FFF2-40B4-BE49-F238E27FC236}">
                <a16:creationId xmlns:a16="http://schemas.microsoft.com/office/drawing/2014/main" id="{D34CE8AF-717F-1745-8E1D-D78477A4F85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102" name="灯片编号占位符 5">
            <a:extLst>
              <a:ext uri="{FF2B5EF4-FFF2-40B4-BE49-F238E27FC236}">
                <a16:creationId xmlns:a16="http://schemas.microsoft.com/office/drawing/2014/main" id="{DC287F04-99B5-4D48-B697-6E22E88C6CF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2B548D67-F7EC-074D-91EB-DBD280ABDD5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标题占位符 1">
            <a:extLst>
              <a:ext uri="{FF2B5EF4-FFF2-40B4-BE49-F238E27FC236}">
                <a16:creationId xmlns:a16="http://schemas.microsoft.com/office/drawing/2014/main" id="{D2876B33-3E33-A442-A2E7-5BB241A6760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9923" name="文本占位符 2">
            <a:extLst>
              <a:ext uri="{FF2B5EF4-FFF2-40B4-BE49-F238E27FC236}">
                <a16:creationId xmlns:a16="http://schemas.microsoft.com/office/drawing/2014/main" id="{A4067DCE-2967-F349-968E-E18105DDC24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30" r:id="rId1"/>
    <p:sldLayoutId id="2147484331" r:id="rId2"/>
    <p:sldLayoutId id="2147484332" r:id="rId3"/>
    <p:sldLayoutId id="2147484333" r:id="rId4"/>
    <p:sldLayoutId id="2147484334" r:id="rId5"/>
    <p:sldLayoutId id="2147484335" r:id="rId6"/>
    <p:sldLayoutId id="2147484336" r:id="rId7"/>
    <p:sldLayoutId id="2147484337" r:id="rId8"/>
    <p:sldLayoutId id="2147484338" r:id="rId9"/>
    <p:sldLayoutId id="2147484339" r:id="rId10"/>
    <p:sldLayoutId id="2147484340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标题占位符 1">
            <a:extLst>
              <a:ext uri="{FF2B5EF4-FFF2-40B4-BE49-F238E27FC236}">
                <a16:creationId xmlns:a16="http://schemas.microsoft.com/office/drawing/2014/main" id="{9E8C38B2-EFD4-5F46-9E27-F1C4DAD6F58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10947" name="文本占位符 2">
            <a:extLst>
              <a:ext uri="{FF2B5EF4-FFF2-40B4-BE49-F238E27FC236}">
                <a16:creationId xmlns:a16="http://schemas.microsoft.com/office/drawing/2014/main" id="{EAD339BE-28C5-654A-A076-8D3F2F6A7AA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41" r:id="rId1"/>
    <p:sldLayoutId id="2147484342" r:id="rId2"/>
    <p:sldLayoutId id="2147484343" r:id="rId3"/>
    <p:sldLayoutId id="2147484344" r:id="rId4"/>
    <p:sldLayoutId id="2147484345" r:id="rId5"/>
    <p:sldLayoutId id="2147484346" r:id="rId6"/>
    <p:sldLayoutId id="2147484347" r:id="rId7"/>
    <p:sldLayoutId id="2147484348" r:id="rId8"/>
    <p:sldLayoutId id="2147484349" r:id="rId9"/>
    <p:sldLayoutId id="2147484350" r:id="rId10"/>
    <p:sldLayoutId id="214748435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标题占位符 1">
            <a:extLst>
              <a:ext uri="{FF2B5EF4-FFF2-40B4-BE49-F238E27FC236}">
                <a16:creationId xmlns:a16="http://schemas.microsoft.com/office/drawing/2014/main" id="{6374D31F-98B2-B54E-8E5B-18FFE6DDE70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11971" name="文本占位符 2">
            <a:extLst>
              <a:ext uri="{FF2B5EF4-FFF2-40B4-BE49-F238E27FC236}">
                <a16:creationId xmlns:a16="http://schemas.microsoft.com/office/drawing/2014/main" id="{7DBFDF49-C151-1F41-89EC-FB4CE473366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52" r:id="rId1"/>
    <p:sldLayoutId id="2147484353" r:id="rId2"/>
    <p:sldLayoutId id="2147484354" r:id="rId3"/>
    <p:sldLayoutId id="2147484355" r:id="rId4"/>
    <p:sldLayoutId id="2147484356" r:id="rId5"/>
    <p:sldLayoutId id="2147484357" r:id="rId6"/>
    <p:sldLayoutId id="2147484358" r:id="rId7"/>
    <p:sldLayoutId id="2147484359" r:id="rId8"/>
    <p:sldLayoutId id="2147484360" r:id="rId9"/>
    <p:sldLayoutId id="2147484361" r:id="rId10"/>
    <p:sldLayoutId id="2147484362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标题占位符 1">
            <a:extLst>
              <a:ext uri="{FF2B5EF4-FFF2-40B4-BE49-F238E27FC236}">
                <a16:creationId xmlns:a16="http://schemas.microsoft.com/office/drawing/2014/main" id="{84154DE7-E1AB-2847-93E3-32C365C1A39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12995" name="文本占位符 2">
            <a:extLst>
              <a:ext uri="{FF2B5EF4-FFF2-40B4-BE49-F238E27FC236}">
                <a16:creationId xmlns:a16="http://schemas.microsoft.com/office/drawing/2014/main" id="{55FAD108-AE89-7E49-8F74-831120DC814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63" r:id="rId1"/>
    <p:sldLayoutId id="2147484364" r:id="rId2"/>
    <p:sldLayoutId id="2147484365" r:id="rId3"/>
    <p:sldLayoutId id="2147484366" r:id="rId4"/>
    <p:sldLayoutId id="2147484367" r:id="rId5"/>
    <p:sldLayoutId id="2147484368" r:id="rId6"/>
    <p:sldLayoutId id="2147484369" r:id="rId7"/>
    <p:sldLayoutId id="2147484370" r:id="rId8"/>
    <p:sldLayoutId id="2147484371" r:id="rId9"/>
    <p:sldLayoutId id="2147484372" r:id="rId10"/>
    <p:sldLayoutId id="2147484373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标题占位符 1">
            <a:extLst>
              <a:ext uri="{FF2B5EF4-FFF2-40B4-BE49-F238E27FC236}">
                <a16:creationId xmlns:a16="http://schemas.microsoft.com/office/drawing/2014/main" id="{96F47F1F-F9C0-AA48-A961-F6196FC8D6E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14019" name="文本占位符 2">
            <a:extLst>
              <a:ext uri="{FF2B5EF4-FFF2-40B4-BE49-F238E27FC236}">
                <a16:creationId xmlns:a16="http://schemas.microsoft.com/office/drawing/2014/main" id="{AC6D9BD1-F9C0-C943-8C03-A712CBA6D57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74" r:id="rId1"/>
    <p:sldLayoutId id="2147484375" r:id="rId2"/>
    <p:sldLayoutId id="2147484376" r:id="rId3"/>
    <p:sldLayoutId id="2147484377" r:id="rId4"/>
    <p:sldLayoutId id="2147484378" r:id="rId5"/>
    <p:sldLayoutId id="2147484379" r:id="rId6"/>
    <p:sldLayoutId id="2147484380" r:id="rId7"/>
    <p:sldLayoutId id="2147484381" r:id="rId8"/>
    <p:sldLayoutId id="2147484382" r:id="rId9"/>
    <p:sldLayoutId id="2147484383" r:id="rId10"/>
    <p:sldLayoutId id="2147484384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标题占位符 1">
            <a:extLst>
              <a:ext uri="{FF2B5EF4-FFF2-40B4-BE49-F238E27FC236}">
                <a16:creationId xmlns:a16="http://schemas.microsoft.com/office/drawing/2014/main" id="{F4534791-26A3-6744-9042-723C1668D33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15043" name="文本占位符 2">
            <a:extLst>
              <a:ext uri="{FF2B5EF4-FFF2-40B4-BE49-F238E27FC236}">
                <a16:creationId xmlns:a16="http://schemas.microsoft.com/office/drawing/2014/main" id="{4C7416CD-217C-104C-97FF-C1DF0A96BD9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85" r:id="rId1"/>
    <p:sldLayoutId id="2147484386" r:id="rId2"/>
    <p:sldLayoutId id="2147484387" r:id="rId3"/>
    <p:sldLayoutId id="2147484388" r:id="rId4"/>
    <p:sldLayoutId id="2147484389" r:id="rId5"/>
    <p:sldLayoutId id="2147484390" r:id="rId6"/>
    <p:sldLayoutId id="2147484391" r:id="rId7"/>
    <p:sldLayoutId id="2147484392" r:id="rId8"/>
    <p:sldLayoutId id="2147484393" r:id="rId9"/>
    <p:sldLayoutId id="2147484394" r:id="rId10"/>
    <p:sldLayoutId id="2147484395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标题占位符 1">
            <a:extLst>
              <a:ext uri="{FF2B5EF4-FFF2-40B4-BE49-F238E27FC236}">
                <a16:creationId xmlns:a16="http://schemas.microsoft.com/office/drawing/2014/main" id="{9FC7AC59-80AE-9049-9973-9A7352BAF2E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16067" name="文本占位符 2">
            <a:extLst>
              <a:ext uri="{FF2B5EF4-FFF2-40B4-BE49-F238E27FC236}">
                <a16:creationId xmlns:a16="http://schemas.microsoft.com/office/drawing/2014/main" id="{DEA0D8DE-2C18-2445-962D-4C17A6F126A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96" r:id="rId1"/>
    <p:sldLayoutId id="2147484397" r:id="rId2"/>
    <p:sldLayoutId id="2147484398" r:id="rId3"/>
    <p:sldLayoutId id="2147484399" r:id="rId4"/>
    <p:sldLayoutId id="2147484400" r:id="rId5"/>
    <p:sldLayoutId id="2147484401" r:id="rId6"/>
    <p:sldLayoutId id="2147484402" r:id="rId7"/>
    <p:sldLayoutId id="2147484403" r:id="rId8"/>
    <p:sldLayoutId id="2147484404" r:id="rId9"/>
    <p:sldLayoutId id="2147484405" r:id="rId10"/>
    <p:sldLayoutId id="2147484406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标题占位符 1">
            <a:extLst>
              <a:ext uri="{FF2B5EF4-FFF2-40B4-BE49-F238E27FC236}">
                <a16:creationId xmlns:a16="http://schemas.microsoft.com/office/drawing/2014/main" id="{10CF6132-61E6-5646-928E-7B6C13BBA75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17091" name="文本占位符 2">
            <a:extLst>
              <a:ext uri="{FF2B5EF4-FFF2-40B4-BE49-F238E27FC236}">
                <a16:creationId xmlns:a16="http://schemas.microsoft.com/office/drawing/2014/main" id="{629F2D01-7BDE-F44B-AD3A-4164E45C649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07" r:id="rId1"/>
    <p:sldLayoutId id="2147484408" r:id="rId2"/>
    <p:sldLayoutId id="2147484409" r:id="rId3"/>
    <p:sldLayoutId id="2147484410" r:id="rId4"/>
    <p:sldLayoutId id="2147484411" r:id="rId5"/>
    <p:sldLayoutId id="2147484412" r:id="rId6"/>
    <p:sldLayoutId id="2147484413" r:id="rId7"/>
    <p:sldLayoutId id="2147484414" r:id="rId8"/>
    <p:sldLayoutId id="2147484415" r:id="rId9"/>
    <p:sldLayoutId id="2147484416" r:id="rId10"/>
    <p:sldLayoutId id="2147484417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标题占位符 1">
            <a:extLst>
              <a:ext uri="{FF2B5EF4-FFF2-40B4-BE49-F238E27FC236}">
                <a16:creationId xmlns:a16="http://schemas.microsoft.com/office/drawing/2014/main" id="{74528453-14F2-3D4B-990A-B6B6AAED51C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18115" name="文本占位符 2">
            <a:extLst>
              <a:ext uri="{FF2B5EF4-FFF2-40B4-BE49-F238E27FC236}">
                <a16:creationId xmlns:a16="http://schemas.microsoft.com/office/drawing/2014/main" id="{B5E40FDB-89AB-244C-9361-4937B29C6B6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18" r:id="rId1"/>
    <p:sldLayoutId id="2147484419" r:id="rId2"/>
    <p:sldLayoutId id="2147484420" r:id="rId3"/>
    <p:sldLayoutId id="2147484421" r:id="rId4"/>
    <p:sldLayoutId id="2147484422" r:id="rId5"/>
    <p:sldLayoutId id="2147484423" r:id="rId6"/>
    <p:sldLayoutId id="2147484424" r:id="rId7"/>
    <p:sldLayoutId id="2147484425" r:id="rId8"/>
    <p:sldLayoutId id="2147484426" r:id="rId9"/>
    <p:sldLayoutId id="2147484427" r:id="rId10"/>
    <p:sldLayoutId id="2147484428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标题占位符 1">
            <a:extLst>
              <a:ext uri="{FF2B5EF4-FFF2-40B4-BE49-F238E27FC236}">
                <a16:creationId xmlns:a16="http://schemas.microsoft.com/office/drawing/2014/main" id="{D09EF2CD-EE8D-9848-94F6-39374AA9172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19139" name="文本占位符 2">
            <a:extLst>
              <a:ext uri="{FF2B5EF4-FFF2-40B4-BE49-F238E27FC236}">
                <a16:creationId xmlns:a16="http://schemas.microsoft.com/office/drawing/2014/main" id="{7AFD2470-063C-7448-B3E0-5C18BB1523D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29" r:id="rId1"/>
    <p:sldLayoutId id="2147484430" r:id="rId2"/>
    <p:sldLayoutId id="2147484431" r:id="rId3"/>
    <p:sldLayoutId id="2147484432" r:id="rId4"/>
    <p:sldLayoutId id="2147484433" r:id="rId5"/>
    <p:sldLayoutId id="2147484434" r:id="rId6"/>
    <p:sldLayoutId id="2147484435" r:id="rId7"/>
    <p:sldLayoutId id="2147484436" r:id="rId8"/>
    <p:sldLayoutId id="2147484437" r:id="rId9"/>
    <p:sldLayoutId id="2147484438" r:id="rId10"/>
    <p:sldLayoutId id="214748443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标题占位符 1">
            <a:extLst>
              <a:ext uri="{FF2B5EF4-FFF2-40B4-BE49-F238E27FC236}">
                <a16:creationId xmlns:a16="http://schemas.microsoft.com/office/drawing/2014/main" id="{9498735D-A8B9-A54E-A10B-6A8E19DD343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Calibri" panose="020F0502020204030204" pitchFamily="34" charset="0"/>
              </a:rPr>
              <a:t>单击此处编辑母版标题样式</a:t>
            </a:r>
          </a:p>
        </p:txBody>
      </p:sp>
      <p:sp>
        <p:nvSpPr>
          <p:cNvPr id="50179" name="文本占位符 2">
            <a:extLst>
              <a:ext uri="{FF2B5EF4-FFF2-40B4-BE49-F238E27FC236}">
                <a16:creationId xmlns:a16="http://schemas.microsoft.com/office/drawing/2014/main" id="{4258EF20-5B3B-B642-A3AA-10D7116E064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en-US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en-US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en-US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en-US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5124" name="日期占位符 3">
            <a:extLst>
              <a:ext uri="{FF2B5EF4-FFF2-40B4-BE49-F238E27FC236}">
                <a16:creationId xmlns:a16="http://schemas.microsoft.com/office/drawing/2014/main" id="{710D63EF-1EB3-E148-A431-BB415B98AA1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434BE0E7-5EC6-E240-90F3-413DDE992BE1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125" name="页脚占位符 4">
            <a:extLst>
              <a:ext uri="{FF2B5EF4-FFF2-40B4-BE49-F238E27FC236}">
                <a16:creationId xmlns:a16="http://schemas.microsoft.com/office/drawing/2014/main" id="{48452FC6-DF6F-D84E-A0FD-59A3D3D5D03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6" name="灯片编号占位符 5">
            <a:extLst>
              <a:ext uri="{FF2B5EF4-FFF2-40B4-BE49-F238E27FC236}">
                <a16:creationId xmlns:a16="http://schemas.microsoft.com/office/drawing/2014/main" id="{21FDA764-70EF-7140-A059-C6B463D9C0D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6B1CE41-5236-264C-B90F-724A34EF295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</p:sldLayoutIdLst>
  <p:transition spd="slow" advClick="0" advTm="300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标题占位符 1">
            <a:extLst>
              <a:ext uri="{FF2B5EF4-FFF2-40B4-BE49-F238E27FC236}">
                <a16:creationId xmlns:a16="http://schemas.microsoft.com/office/drawing/2014/main" id="{F295DB69-745A-3246-9EF6-912BF6A7AAD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20163" name="文本占位符 2">
            <a:extLst>
              <a:ext uri="{FF2B5EF4-FFF2-40B4-BE49-F238E27FC236}">
                <a16:creationId xmlns:a16="http://schemas.microsoft.com/office/drawing/2014/main" id="{6543F973-0493-7A41-8F55-A5F58C479A7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40" r:id="rId1"/>
    <p:sldLayoutId id="2147484441" r:id="rId2"/>
    <p:sldLayoutId id="2147484442" r:id="rId3"/>
    <p:sldLayoutId id="2147484443" r:id="rId4"/>
    <p:sldLayoutId id="2147484444" r:id="rId5"/>
    <p:sldLayoutId id="2147484445" r:id="rId6"/>
    <p:sldLayoutId id="2147484446" r:id="rId7"/>
    <p:sldLayoutId id="2147484447" r:id="rId8"/>
    <p:sldLayoutId id="2147484448" r:id="rId9"/>
    <p:sldLayoutId id="2147484449" r:id="rId10"/>
    <p:sldLayoutId id="2147484450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标题占位符 1">
            <a:extLst>
              <a:ext uri="{FF2B5EF4-FFF2-40B4-BE49-F238E27FC236}">
                <a16:creationId xmlns:a16="http://schemas.microsoft.com/office/drawing/2014/main" id="{3C89DB2B-E03B-5440-A475-77FBBD4318F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21187" name="文本占位符 2">
            <a:extLst>
              <a:ext uri="{FF2B5EF4-FFF2-40B4-BE49-F238E27FC236}">
                <a16:creationId xmlns:a16="http://schemas.microsoft.com/office/drawing/2014/main" id="{DFF38E51-7CD4-C345-9457-F2FB0F36ECB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51" r:id="rId1"/>
    <p:sldLayoutId id="2147484452" r:id="rId2"/>
    <p:sldLayoutId id="2147484453" r:id="rId3"/>
    <p:sldLayoutId id="2147484454" r:id="rId4"/>
    <p:sldLayoutId id="2147484455" r:id="rId5"/>
    <p:sldLayoutId id="2147484456" r:id="rId6"/>
    <p:sldLayoutId id="2147484457" r:id="rId7"/>
    <p:sldLayoutId id="2147484458" r:id="rId8"/>
    <p:sldLayoutId id="2147484459" r:id="rId9"/>
    <p:sldLayoutId id="2147484460" r:id="rId10"/>
    <p:sldLayoutId id="214748446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标题占位符 1">
            <a:extLst>
              <a:ext uri="{FF2B5EF4-FFF2-40B4-BE49-F238E27FC236}">
                <a16:creationId xmlns:a16="http://schemas.microsoft.com/office/drawing/2014/main" id="{FB638B1F-9DBC-2D4B-BDBA-5BF94E12AF9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22211" name="文本占位符 2">
            <a:extLst>
              <a:ext uri="{FF2B5EF4-FFF2-40B4-BE49-F238E27FC236}">
                <a16:creationId xmlns:a16="http://schemas.microsoft.com/office/drawing/2014/main" id="{DBBA247F-A177-D542-A2DB-9F3042C5AC9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62" r:id="rId1"/>
    <p:sldLayoutId id="2147484463" r:id="rId2"/>
    <p:sldLayoutId id="2147484464" r:id="rId3"/>
    <p:sldLayoutId id="2147484465" r:id="rId4"/>
    <p:sldLayoutId id="2147484466" r:id="rId5"/>
    <p:sldLayoutId id="2147484467" r:id="rId6"/>
    <p:sldLayoutId id="2147484468" r:id="rId7"/>
    <p:sldLayoutId id="2147484469" r:id="rId8"/>
    <p:sldLayoutId id="2147484470" r:id="rId9"/>
    <p:sldLayoutId id="2147484471" r:id="rId10"/>
    <p:sldLayoutId id="2147484472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标题占位符 1">
            <a:extLst>
              <a:ext uri="{FF2B5EF4-FFF2-40B4-BE49-F238E27FC236}">
                <a16:creationId xmlns:a16="http://schemas.microsoft.com/office/drawing/2014/main" id="{BD867E23-B8B2-8648-973A-AE4A23A5587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23235" name="文本占位符 2">
            <a:extLst>
              <a:ext uri="{FF2B5EF4-FFF2-40B4-BE49-F238E27FC236}">
                <a16:creationId xmlns:a16="http://schemas.microsoft.com/office/drawing/2014/main" id="{117B40FA-9002-4645-824C-092A77EC9CC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3" r:id="rId1"/>
    <p:sldLayoutId id="2147484474" r:id="rId2"/>
    <p:sldLayoutId id="2147484475" r:id="rId3"/>
    <p:sldLayoutId id="2147484476" r:id="rId4"/>
    <p:sldLayoutId id="2147484477" r:id="rId5"/>
    <p:sldLayoutId id="2147484478" r:id="rId6"/>
    <p:sldLayoutId id="2147484479" r:id="rId7"/>
    <p:sldLayoutId id="2147484480" r:id="rId8"/>
    <p:sldLayoutId id="2147484481" r:id="rId9"/>
    <p:sldLayoutId id="2147484482" r:id="rId10"/>
    <p:sldLayoutId id="2147484483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标题占位符 1">
            <a:extLst>
              <a:ext uri="{FF2B5EF4-FFF2-40B4-BE49-F238E27FC236}">
                <a16:creationId xmlns:a16="http://schemas.microsoft.com/office/drawing/2014/main" id="{2302F72A-9CE5-AC40-8B63-81E5A239FFD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24259" name="文本占位符 2">
            <a:extLst>
              <a:ext uri="{FF2B5EF4-FFF2-40B4-BE49-F238E27FC236}">
                <a16:creationId xmlns:a16="http://schemas.microsoft.com/office/drawing/2014/main" id="{7DEC95FE-FA91-0845-B188-B576D2E820A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84" r:id="rId1"/>
    <p:sldLayoutId id="2147484485" r:id="rId2"/>
    <p:sldLayoutId id="2147484486" r:id="rId3"/>
    <p:sldLayoutId id="2147484487" r:id="rId4"/>
    <p:sldLayoutId id="2147484488" r:id="rId5"/>
    <p:sldLayoutId id="2147484489" r:id="rId6"/>
    <p:sldLayoutId id="2147484490" r:id="rId7"/>
    <p:sldLayoutId id="2147484491" r:id="rId8"/>
    <p:sldLayoutId id="2147484492" r:id="rId9"/>
    <p:sldLayoutId id="2147484493" r:id="rId10"/>
    <p:sldLayoutId id="2147484494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标题占位符 1">
            <a:extLst>
              <a:ext uri="{FF2B5EF4-FFF2-40B4-BE49-F238E27FC236}">
                <a16:creationId xmlns:a16="http://schemas.microsoft.com/office/drawing/2014/main" id="{76473369-15DE-B04D-8622-BD04CF1BEE0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25283" name="文本占位符 2">
            <a:extLst>
              <a:ext uri="{FF2B5EF4-FFF2-40B4-BE49-F238E27FC236}">
                <a16:creationId xmlns:a16="http://schemas.microsoft.com/office/drawing/2014/main" id="{E0B159B1-6809-564B-8094-8FB6886ADF1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95" r:id="rId1"/>
    <p:sldLayoutId id="2147484496" r:id="rId2"/>
    <p:sldLayoutId id="2147484497" r:id="rId3"/>
    <p:sldLayoutId id="2147484498" r:id="rId4"/>
    <p:sldLayoutId id="2147484499" r:id="rId5"/>
    <p:sldLayoutId id="2147484500" r:id="rId6"/>
    <p:sldLayoutId id="2147484501" r:id="rId7"/>
    <p:sldLayoutId id="2147484502" r:id="rId8"/>
    <p:sldLayoutId id="2147484503" r:id="rId9"/>
    <p:sldLayoutId id="2147484504" r:id="rId10"/>
    <p:sldLayoutId id="2147484505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标题占位符 1">
            <a:extLst>
              <a:ext uri="{FF2B5EF4-FFF2-40B4-BE49-F238E27FC236}">
                <a16:creationId xmlns:a16="http://schemas.microsoft.com/office/drawing/2014/main" id="{F0825237-673E-F943-9A7B-9E5E8CDD0A8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26307" name="文本占位符 2">
            <a:extLst>
              <a:ext uri="{FF2B5EF4-FFF2-40B4-BE49-F238E27FC236}">
                <a16:creationId xmlns:a16="http://schemas.microsoft.com/office/drawing/2014/main" id="{076D8B02-32A3-1249-970A-232A3B5A21A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06" r:id="rId1"/>
    <p:sldLayoutId id="2147484507" r:id="rId2"/>
    <p:sldLayoutId id="2147484508" r:id="rId3"/>
    <p:sldLayoutId id="2147484509" r:id="rId4"/>
    <p:sldLayoutId id="2147484510" r:id="rId5"/>
    <p:sldLayoutId id="2147484511" r:id="rId6"/>
    <p:sldLayoutId id="2147484512" r:id="rId7"/>
    <p:sldLayoutId id="2147484513" r:id="rId8"/>
    <p:sldLayoutId id="2147484514" r:id="rId9"/>
    <p:sldLayoutId id="2147484515" r:id="rId10"/>
    <p:sldLayoutId id="2147484516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标题占位符 1">
            <a:extLst>
              <a:ext uri="{FF2B5EF4-FFF2-40B4-BE49-F238E27FC236}">
                <a16:creationId xmlns:a16="http://schemas.microsoft.com/office/drawing/2014/main" id="{521644D0-C2CF-854C-BC0A-0D1C6BB25AD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27331" name="文本占位符 2">
            <a:extLst>
              <a:ext uri="{FF2B5EF4-FFF2-40B4-BE49-F238E27FC236}">
                <a16:creationId xmlns:a16="http://schemas.microsoft.com/office/drawing/2014/main" id="{D4AF6DDA-F75C-4F47-96AD-BD391B84D5F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23" r:id="rId7"/>
    <p:sldLayoutId id="2147484524" r:id="rId8"/>
    <p:sldLayoutId id="2147484525" r:id="rId9"/>
    <p:sldLayoutId id="2147484526" r:id="rId10"/>
    <p:sldLayoutId id="2147484527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标题占位符 1">
            <a:extLst>
              <a:ext uri="{FF2B5EF4-FFF2-40B4-BE49-F238E27FC236}">
                <a16:creationId xmlns:a16="http://schemas.microsoft.com/office/drawing/2014/main" id="{70066147-8791-4E4F-84CC-1DB8ACEEA6C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28355" name="文本占位符 2">
            <a:extLst>
              <a:ext uri="{FF2B5EF4-FFF2-40B4-BE49-F238E27FC236}">
                <a16:creationId xmlns:a16="http://schemas.microsoft.com/office/drawing/2014/main" id="{5E7729BE-43D7-CE4B-BDE4-04A15B82F53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28" r:id="rId1"/>
    <p:sldLayoutId id="2147484529" r:id="rId2"/>
    <p:sldLayoutId id="2147484530" r:id="rId3"/>
    <p:sldLayoutId id="2147484531" r:id="rId4"/>
    <p:sldLayoutId id="2147484532" r:id="rId5"/>
    <p:sldLayoutId id="2147484533" r:id="rId6"/>
    <p:sldLayoutId id="2147484534" r:id="rId7"/>
    <p:sldLayoutId id="2147484535" r:id="rId8"/>
    <p:sldLayoutId id="2147484536" r:id="rId9"/>
    <p:sldLayoutId id="2147484537" r:id="rId10"/>
    <p:sldLayoutId id="2147484538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标题占位符 1">
            <a:extLst>
              <a:ext uri="{FF2B5EF4-FFF2-40B4-BE49-F238E27FC236}">
                <a16:creationId xmlns:a16="http://schemas.microsoft.com/office/drawing/2014/main" id="{6F496D89-9B4A-5548-8B2C-44C939D376C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29379" name="文本占位符 2">
            <a:extLst>
              <a:ext uri="{FF2B5EF4-FFF2-40B4-BE49-F238E27FC236}">
                <a16:creationId xmlns:a16="http://schemas.microsoft.com/office/drawing/2014/main" id="{0F291AC5-0B0B-3E49-AB78-9EE10C93ADA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39" r:id="rId1"/>
    <p:sldLayoutId id="2147484540" r:id="rId2"/>
    <p:sldLayoutId id="2147484541" r:id="rId3"/>
    <p:sldLayoutId id="2147484542" r:id="rId4"/>
    <p:sldLayoutId id="2147484543" r:id="rId5"/>
    <p:sldLayoutId id="2147484544" r:id="rId6"/>
    <p:sldLayoutId id="2147484545" r:id="rId7"/>
    <p:sldLayoutId id="2147484546" r:id="rId8"/>
    <p:sldLayoutId id="2147484547" r:id="rId9"/>
    <p:sldLayoutId id="2147484548" r:id="rId10"/>
    <p:sldLayoutId id="214748454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标题占位符 1">
            <a:extLst>
              <a:ext uri="{FF2B5EF4-FFF2-40B4-BE49-F238E27FC236}">
                <a16:creationId xmlns:a16="http://schemas.microsoft.com/office/drawing/2014/main" id="{27CC1151-7220-3442-9C1E-34EB9CD996E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Calibri" panose="020F0502020204030204" pitchFamily="34" charset="0"/>
              </a:rPr>
              <a:t>单击此处编辑母版标题样式</a:t>
            </a:r>
          </a:p>
        </p:txBody>
      </p:sp>
      <p:sp>
        <p:nvSpPr>
          <p:cNvPr id="62467" name="文本占位符 2">
            <a:extLst>
              <a:ext uri="{FF2B5EF4-FFF2-40B4-BE49-F238E27FC236}">
                <a16:creationId xmlns:a16="http://schemas.microsoft.com/office/drawing/2014/main" id="{68CBA428-D237-984F-9053-5C08B8F36AE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en-US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en-US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en-US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en-US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6148" name="日期占位符 3">
            <a:extLst>
              <a:ext uri="{FF2B5EF4-FFF2-40B4-BE49-F238E27FC236}">
                <a16:creationId xmlns:a16="http://schemas.microsoft.com/office/drawing/2014/main" id="{CC365F16-9579-C04A-A0FC-1759606A9DC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4FC3FE50-D75C-1E4B-A717-837B50036138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149" name="页脚占位符 4">
            <a:extLst>
              <a:ext uri="{FF2B5EF4-FFF2-40B4-BE49-F238E27FC236}">
                <a16:creationId xmlns:a16="http://schemas.microsoft.com/office/drawing/2014/main" id="{FFEE46A2-66D3-A545-B58A-E196EF393C2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150" name="灯片编号占位符 5">
            <a:extLst>
              <a:ext uri="{FF2B5EF4-FFF2-40B4-BE49-F238E27FC236}">
                <a16:creationId xmlns:a16="http://schemas.microsoft.com/office/drawing/2014/main" id="{4D06F722-0988-1545-8F2D-C1291E0A900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2869E6F0-02E9-264E-A9B8-8315B9A6597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6" r:id="rId1"/>
    <p:sldLayoutId id="2147483957" r:id="rId2"/>
    <p:sldLayoutId id="2147483958" r:id="rId3"/>
    <p:sldLayoutId id="2147483959" r:id="rId4"/>
    <p:sldLayoutId id="2147483960" r:id="rId5"/>
    <p:sldLayoutId id="2147483961" r:id="rId6"/>
    <p:sldLayoutId id="2147483962" r:id="rId7"/>
    <p:sldLayoutId id="2147483963" r:id="rId8"/>
    <p:sldLayoutId id="2147483964" r:id="rId9"/>
    <p:sldLayoutId id="2147483965" r:id="rId10"/>
    <p:sldLayoutId id="2147483966" r:id="rId11"/>
  </p:sldLayoutIdLst>
  <p:transition spd="slow" advClick="0" advTm="300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标题占位符 1">
            <a:extLst>
              <a:ext uri="{FF2B5EF4-FFF2-40B4-BE49-F238E27FC236}">
                <a16:creationId xmlns:a16="http://schemas.microsoft.com/office/drawing/2014/main" id="{A002B1CB-4CB8-774F-8858-221B5285263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30403" name="文本占位符 2">
            <a:extLst>
              <a:ext uri="{FF2B5EF4-FFF2-40B4-BE49-F238E27FC236}">
                <a16:creationId xmlns:a16="http://schemas.microsoft.com/office/drawing/2014/main" id="{C4801A4E-DC60-D548-BC0E-252F4B2E01F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50" r:id="rId1"/>
    <p:sldLayoutId id="2147484551" r:id="rId2"/>
    <p:sldLayoutId id="2147484552" r:id="rId3"/>
    <p:sldLayoutId id="2147484553" r:id="rId4"/>
    <p:sldLayoutId id="2147484554" r:id="rId5"/>
    <p:sldLayoutId id="2147484555" r:id="rId6"/>
    <p:sldLayoutId id="2147484556" r:id="rId7"/>
    <p:sldLayoutId id="2147484557" r:id="rId8"/>
    <p:sldLayoutId id="2147484558" r:id="rId9"/>
    <p:sldLayoutId id="2147484559" r:id="rId10"/>
    <p:sldLayoutId id="2147484560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标题占位符 1">
            <a:extLst>
              <a:ext uri="{FF2B5EF4-FFF2-40B4-BE49-F238E27FC236}">
                <a16:creationId xmlns:a16="http://schemas.microsoft.com/office/drawing/2014/main" id="{0F898945-08A6-5C4E-8438-B07C7E50BB7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31427" name="文本占位符 2">
            <a:extLst>
              <a:ext uri="{FF2B5EF4-FFF2-40B4-BE49-F238E27FC236}">
                <a16:creationId xmlns:a16="http://schemas.microsoft.com/office/drawing/2014/main" id="{A1CECC4F-0612-E247-BE21-2B40C3678ED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61" r:id="rId1"/>
    <p:sldLayoutId id="2147484562" r:id="rId2"/>
    <p:sldLayoutId id="2147484563" r:id="rId3"/>
    <p:sldLayoutId id="2147484564" r:id="rId4"/>
    <p:sldLayoutId id="2147484565" r:id="rId5"/>
    <p:sldLayoutId id="2147484566" r:id="rId6"/>
    <p:sldLayoutId id="2147484567" r:id="rId7"/>
    <p:sldLayoutId id="2147484568" r:id="rId8"/>
    <p:sldLayoutId id="2147484569" r:id="rId9"/>
    <p:sldLayoutId id="2147484570" r:id="rId10"/>
    <p:sldLayoutId id="214748457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标题占位符 1">
            <a:extLst>
              <a:ext uri="{FF2B5EF4-FFF2-40B4-BE49-F238E27FC236}">
                <a16:creationId xmlns:a16="http://schemas.microsoft.com/office/drawing/2014/main" id="{3499C9FE-2A5B-2648-B17C-47F17001DAC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32451" name="文本占位符 2">
            <a:extLst>
              <a:ext uri="{FF2B5EF4-FFF2-40B4-BE49-F238E27FC236}">
                <a16:creationId xmlns:a16="http://schemas.microsoft.com/office/drawing/2014/main" id="{CE38DD18-E2FB-A249-B8B3-1E4F83C64DD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72" r:id="rId1"/>
    <p:sldLayoutId id="2147484573" r:id="rId2"/>
    <p:sldLayoutId id="2147484574" r:id="rId3"/>
    <p:sldLayoutId id="2147484575" r:id="rId4"/>
    <p:sldLayoutId id="2147484576" r:id="rId5"/>
    <p:sldLayoutId id="2147484577" r:id="rId6"/>
    <p:sldLayoutId id="2147484578" r:id="rId7"/>
    <p:sldLayoutId id="2147484579" r:id="rId8"/>
    <p:sldLayoutId id="2147484580" r:id="rId9"/>
    <p:sldLayoutId id="2147484581" r:id="rId10"/>
    <p:sldLayoutId id="2147484582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标题占位符 1">
            <a:extLst>
              <a:ext uri="{FF2B5EF4-FFF2-40B4-BE49-F238E27FC236}">
                <a16:creationId xmlns:a16="http://schemas.microsoft.com/office/drawing/2014/main" id="{47F6FA53-FDAF-644D-9040-F0D9B968DEE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33475" name="文本占位符 2">
            <a:extLst>
              <a:ext uri="{FF2B5EF4-FFF2-40B4-BE49-F238E27FC236}">
                <a16:creationId xmlns:a16="http://schemas.microsoft.com/office/drawing/2014/main" id="{8A4ED047-3984-B644-A5C0-E13EC0C0FED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83" r:id="rId1"/>
    <p:sldLayoutId id="2147484584" r:id="rId2"/>
    <p:sldLayoutId id="2147484585" r:id="rId3"/>
    <p:sldLayoutId id="2147484586" r:id="rId4"/>
    <p:sldLayoutId id="2147484587" r:id="rId5"/>
    <p:sldLayoutId id="2147484588" r:id="rId6"/>
    <p:sldLayoutId id="2147484589" r:id="rId7"/>
    <p:sldLayoutId id="2147484590" r:id="rId8"/>
    <p:sldLayoutId id="2147484591" r:id="rId9"/>
    <p:sldLayoutId id="2147484592" r:id="rId10"/>
    <p:sldLayoutId id="2147484593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标题占位符 1">
            <a:extLst>
              <a:ext uri="{FF2B5EF4-FFF2-40B4-BE49-F238E27FC236}">
                <a16:creationId xmlns:a16="http://schemas.microsoft.com/office/drawing/2014/main" id="{8A84BD86-740E-344C-8149-7A826D2B533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34499" name="文本占位符 2">
            <a:extLst>
              <a:ext uri="{FF2B5EF4-FFF2-40B4-BE49-F238E27FC236}">
                <a16:creationId xmlns:a16="http://schemas.microsoft.com/office/drawing/2014/main" id="{CDB0D84B-A067-0843-8E3A-EBC1D3ED199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94" r:id="rId1"/>
    <p:sldLayoutId id="2147484595" r:id="rId2"/>
    <p:sldLayoutId id="2147484596" r:id="rId3"/>
    <p:sldLayoutId id="2147484597" r:id="rId4"/>
    <p:sldLayoutId id="2147484598" r:id="rId5"/>
    <p:sldLayoutId id="2147484599" r:id="rId6"/>
    <p:sldLayoutId id="2147484600" r:id="rId7"/>
    <p:sldLayoutId id="2147484601" r:id="rId8"/>
    <p:sldLayoutId id="2147484602" r:id="rId9"/>
    <p:sldLayoutId id="2147484603" r:id="rId10"/>
    <p:sldLayoutId id="2147484604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标题占位符 1">
            <a:extLst>
              <a:ext uri="{FF2B5EF4-FFF2-40B4-BE49-F238E27FC236}">
                <a16:creationId xmlns:a16="http://schemas.microsoft.com/office/drawing/2014/main" id="{2A8EEEA7-321E-704A-AB64-2DD6DB12271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35523" name="文本占位符 2">
            <a:extLst>
              <a:ext uri="{FF2B5EF4-FFF2-40B4-BE49-F238E27FC236}">
                <a16:creationId xmlns:a16="http://schemas.microsoft.com/office/drawing/2014/main" id="{C94C0197-F1B9-544E-832A-7C1CB6F4724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05" r:id="rId1"/>
    <p:sldLayoutId id="2147484606" r:id="rId2"/>
    <p:sldLayoutId id="2147484607" r:id="rId3"/>
    <p:sldLayoutId id="2147484608" r:id="rId4"/>
    <p:sldLayoutId id="2147484609" r:id="rId5"/>
    <p:sldLayoutId id="2147484610" r:id="rId6"/>
    <p:sldLayoutId id="2147484611" r:id="rId7"/>
    <p:sldLayoutId id="2147484612" r:id="rId8"/>
    <p:sldLayoutId id="2147484613" r:id="rId9"/>
    <p:sldLayoutId id="2147484614" r:id="rId10"/>
    <p:sldLayoutId id="2147484615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标题占位符 1">
            <a:extLst>
              <a:ext uri="{FF2B5EF4-FFF2-40B4-BE49-F238E27FC236}">
                <a16:creationId xmlns:a16="http://schemas.microsoft.com/office/drawing/2014/main" id="{C51566AE-3707-D74A-8B8D-8456FF6E0EC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36547" name="文本占位符 2">
            <a:extLst>
              <a:ext uri="{FF2B5EF4-FFF2-40B4-BE49-F238E27FC236}">
                <a16:creationId xmlns:a16="http://schemas.microsoft.com/office/drawing/2014/main" id="{445FBD99-78C6-0748-8F75-BC932BBC258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16" r:id="rId1"/>
    <p:sldLayoutId id="2147484617" r:id="rId2"/>
    <p:sldLayoutId id="2147484618" r:id="rId3"/>
    <p:sldLayoutId id="2147484619" r:id="rId4"/>
    <p:sldLayoutId id="2147484620" r:id="rId5"/>
    <p:sldLayoutId id="2147484621" r:id="rId6"/>
    <p:sldLayoutId id="2147484622" r:id="rId7"/>
    <p:sldLayoutId id="2147484623" r:id="rId8"/>
    <p:sldLayoutId id="2147484624" r:id="rId9"/>
    <p:sldLayoutId id="2147484625" r:id="rId10"/>
    <p:sldLayoutId id="2147484626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标题占位符 1">
            <a:extLst>
              <a:ext uri="{FF2B5EF4-FFF2-40B4-BE49-F238E27FC236}">
                <a16:creationId xmlns:a16="http://schemas.microsoft.com/office/drawing/2014/main" id="{B5AE5F99-97C4-4C42-979F-0566BAB75FE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37571" name="文本占位符 2">
            <a:extLst>
              <a:ext uri="{FF2B5EF4-FFF2-40B4-BE49-F238E27FC236}">
                <a16:creationId xmlns:a16="http://schemas.microsoft.com/office/drawing/2014/main" id="{D2F5EF31-D78C-1E4A-8DAE-27AA6BBC011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27" r:id="rId1"/>
    <p:sldLayoutId id="2147484628" r:id="rId2"/>
    <p:sldLayoutId id="2147484629" r:id="rId3"/>
    <p:sldLayoutId id="2147484630" r:id="rId4"/>
    <p:sldLayoutId id="2147484631" r:id="rId5"/>
    <p:sldLayoutId id="2147484632" r:id="rId6"/>
    <p:sldLayoutId id="2147484633" r:id="rId7"/>
    <p:sldLayoutId id="2147484634" r:id="rId8"/>
    <p:sldLayoutId id="2147484635" r:id="rId9"/>
    <p:sldLayoutId id="2147484636" r:id="rId10"/>
    <p:sldLayoutId id="2147484637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标题占位符 1">
            <a:extLst>
              <a:ext uri="{FF2B5EF4-FFF2-40B4-BE49-F238E27FC236}">
                <a16:creationId xmlns:a16="http://schemas.microsoft.com/office/drawing/2014/main" id="{74495F72-6D39-BD41-AA3E-9A8F8A1A80A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38595" name="文本占位符 2">
            <a:extLst>
              <a:ext uri="{FF2B5EF4-FFF2-40B4-BE49-F238E27FC236}">
                <a16:creationId xmlns:a16="http://schemas.microsoft.com/office/drawing/2014/main" id="{188F5884-1C8B-2949-9DFA-941370457D7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38" r:id="rId1"/>
    <p:sldLayoutId id="2147484639" r:id="rId2"/>
    <p:sldLayoutId id="2147484640" r:id="rId3"/>
    <p:sldLayoutId id="2147484641" r:id="rId4"/>
    <p:sldLayoutId id="2147484642" r:id="rId5"/>
    <p:sldLayoutId id="2147484643" r:id="rId6"/>
    <p:sldLayoutId id="2147484644" r:id="rId7"/>
    <p:sldLayoutId id="2147484645" r:id="rId8"/>
    <p:sldLayoutId id="2147484646" r:id="rId9"/>
    <p:sldLayoutId id="2147484647" r:id="rId10"/>
    <p:sldLayoutId id="2147484648" r:id="rId11"/>
  </p:sldLayoutIdLst>
  <p:transition spd="slow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标题占位符 1">
            <a:extLst>
              <a:ext uri="{FF2B5EF4-FFF2-40B4-BE49-F238E27FC236}">
                <a16:creationId xmlns:a16="http://schemas.microsoft.com/office/drawing/2014/main" id="{832C5C9A-F55D-264B-B519-3E6D36656F3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39619" name="文本占位符 2">
            <a:extLst>
              <a:ext uri="{FF2B5EF4-FFF2-40B4-BE49-F238E27FC236}">
                <a16:creationId xmlns:a16="http://schemas.microsoft.com/office/drawing/2014/main" id="{122C7C59-52E9-F244-AA65-9590AF7FEFD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49" r:id="rId1"/>
    <p:sldLayoutId id="2147484650" r:id="rId2"/>
    <p:sldLayoutId id="2147484651" r:id="rId3"/>
    <p:sldLayoutId id="2147484652" r:id="rId4"/>
    <p:sldLayoutId id="2147484653" r:id="rId5"/>
    <p:sldLayoutId id="2147484654" r:id="rId6"/>
    <p:sldLayoutId id="2147484655" r:id="rId7"/>
    <p:sldLayoutId id="2147484656" r:id="rId8"/>
    <p:sldLayoutId id="2147484657" r:id="rId9"/>
    <p:sldLayoutId id="2147484658" r:id="rId10"/>
    <p:sldLayoutId id="2147484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标题占位符 1">
            <a:extLst>
              <a:ext uri="{FF2B5EF4-FFF2-40B4-BE49-F238E27FC236}">
                <a16:creationId xmlns:a16="http://schemas.microsoft.com/office/drawing/2014/main" id="{05217457-E7C1-1B4E-AFA9-AEC4B9BBFF8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Calibri" panose="020F0502020204030204" pitchFamily="34" charset="0"/>
              </a:rPr>
              <a:t>单击此处编辑母版标题样式</a:t>
            </a:r>
          </a:p>
        </p:txBody>
      </p:sp>
      <p:sp>
        <p:nvSpPr>
          <p:cNvPr id="74755" name="文本占位符 2">
            <a:extLst>
              <a:ext uri="{FF2B5EF4-FFF2-40B4-BE49-F238E27FC236}">
                <a16:creationId xmlns:a16="http://schemas.microsoft.com/office/drawing/2014/main" id="{40912D47-CC4C-5246-AB60-95DCEE7CBD6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en-US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en-US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en-US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en-US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7172" name="日期占位符 4">
            <a:extLst>
              <a:ext uri="{FF2B5EF4-FFF2-40B4-BE49-F238E27FC236}">
                <a16:creationId xmlns:a16="http://schemas.microsoft.com/office/drawing/2014/main" id="{26C70C7A-7D5A-0B4A-8DD2-CB72A5AB77E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BC1A0FE6-FB5C-0E46-AB04-89C29D5B77DB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7173" name="页脚占位符 5">
            <a:extLst>
              <a:ext uri="{FF2B5EF4-FFF2-40B4-BE49-F238E27FC236}">
                <a16:creationId xmlns:a16="http://schemas.microsoft.com/office/drawing/2014/main" id="{9FCDB154-32F5-934D-AE9A-FB5D87434D9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174" name="灯片编号占位符 6">
            <a:extLst>
              <a:ext uri="{FF2B5EF4-FFF2-40B4-BE49-F238E27FC236}">
                <a16:creationId xmlns:a16="http://schemas.microsoft.com/office/drawing/2014/main" id="{B2D721FC-29DF-A741-92D6-ECFC0551CA9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B85D430B-E9A6-EF47-A640-A646EAFF3D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</p:sldLayoutIdLst>
  <p:transition spd="slow" advClick="0" advTm="300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标题占位符 1">
            <a:extLst>
              <a:ext uri="{FF2B5EF4-FFF2-40B4-BE49-F238E27FC236}">
                <a16:creationId xmlns:a16="http://schemas.microsoft.com/office/drawing/2014/main" id="{5D9DA952-9F8E-0B4C-A0B6-BED6217761B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40643" name="文本占位符 2">
            <a:extLst>
              <a:ext uri="{FF2B5EF4-FFF2-40B4-BE49-F238E27FC236}">
                <a16:creationId xmlns:a16="http://schemas.microsoft.com/office/drawing/2014/main" id="{A0156B72-B280-214A-9774-758233717FF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60" r:id="rId1"/>
    <p:sldLayoutId id="2147484661" r:id="rId2"/>
    <p:sldLayoutId id="2147484662" r:id="rId3"/>
    <p:sldLayoutId id="2147484663" r:id="rId4"/>
    <p:sldLayoutId id="2147484664" r:id="rId5"/>
    <p:sldLayoutId id="2147484665" r:id="rId6"/>
    <p:sldLayoutId id="2147484666" r:id="rId7"/>
    <p:sldLayoutId id="2147484667" r:id="rId8"/>
    <p:sldLayoutId id="2147484668" r:id="rId9"/>
    <p:sldLayoutId id="2147484669" r:id="rId10"/>
    <p:sldLayoutId id="2147484670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标题占位符 1">
            <a:extLst>
              <a:ext uri="{FF2B5EF4-FFF2-40B4-BE49-F238E27FC236}">
                <a16:creationId xmlns:a16="http://schemas.microsoft.com/office/drawing/2014/main" id="{F07CBFCA-4690-E544-9022-F8B8F32E6D0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41667" name="文本占位符 2">
            <a:extLst>
              <a:ext uri="{FF2B5EF4-FFF2-40B4-BE49-F238E27FC236}">
                <a16:creationId xmlns:a16="http://schemas.microsoft.com/office/drawing/2014/main" id="{291F8565-0632-8845-82E7-763B11821A8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71" r:id="rId1"/>
    <p:sldLayoutId id="2147484672" r:id="rId2"/>
    <p:sldLayoutId id="2147484673" r:id="rId3"/>
    <p:sldLayoutId id="2147484674" r:id="rId4"/>
    <p:sldLayoutId id="2147484675" r:id="rId5"/>
    <p:sldLayoutId id="2147484676" r:id="rId6"/>
    <p:sldLayoutId id="2147484677" r:id="rId7"/>
    <p:sldLayoutId id="2147484678" r:id="rId8"/>
    <p:sldLayoutId id="2147484679" r:id="rId9"/>
    <p:sldLayoutId id="2147484680" r:id="rId10"/>
    <p:sldLayoutId id="214748468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标题占位符 1">
            <a:extLst>
              <a:ext uri="{FF2B5EF4-FFF2-40B4-BE49-F238E27FC236}">
                <a16:creationId xmlns:a16="http://schemas.microsoft.com/office/drawing/2014/main" id="{F9CB1036-EDDE-6642-95AC-0C4966D3510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42691" name="文本占位符 2">
            <a:extLst>
              <a:ext uri="{FF2B5EF4-FFF2-40B4-BE49-F238E27FC236}">
                <a16:creationId xmlns:a16="http://schemas.microsoft.com/office/drawing/2014/main" id="{D628B5D7-2759-5344-ABC7-F784294AA60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82" r:id="rId1"/>
    <p:sldLayoutId id="2147484683" r:id="rId2"/>
    <p:sldLayoutId id="2147484684" r:id="rId3"/>
    <p:sldLayoutId id="2147484685" r:id="rId4"/>
    <p:sldLayoutId id="2147484686" r:id="rId5"/>
    <p:sldLayoutId id="2147484687" r:id="rId6"/>
    <p:sldLayoutId id="2147484688" r:id="rId7"/>
    <p:sldLayoutId id="2147484689" r:id="rId8"/>
    <p:sldLayoutId id="2147484690" r:id="rId9"/>
    <p:sldLayoutId id="2147484691" r:id="rId10"/>
    <p:sldLayoutId id="2147484692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标题占位符 1">
            <a:extLst>
              <a:ext uri="{FF2B5EF4-FFF2-40B4-BE49-F238E27FC236}">
                <a16:creationId xmlns:a16="http://schemas.microsoft.com/office/drawing/2014/main" id="{D81A1EC8-D2F3-E34F-80EE-24232E21145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43715" name="文本占位符 2">
            <a:extLst>
              <a:ext uri="{FF2B5EF4-FFF2-40B4-BE49-F238E27FC236}">
                <a16:creationId xmlns:a16="http://schemas.microsoft.com/office/drawing/2014/main" id="{BFC553E4-58DC-0C49-86C9-2BAAF992A34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93" r:id="rId1"/>
    <p:sldLayoutId id="2147484694" r:id="rId2"/>
    <p:sldLayoutId id="2147484695" r:id="rId3"/>
    <p:sldLayoutId id="2147484696" r:id="rId4"/>
    <p:sldLayoutId id="2147484697" r:id="rId5"/>
    <p:sldLayoutId id="2147484698" r:id="rId6"/>
    <p:sldLayoutId id="2147484699" r:id="rId7"/>
    <p:sldLayoutId id="2147484700" r:id="rId8"/>
    <p:sldLayoutId id="2147484701" r:id="rId9"/>
    <p:sldLayoutId id="2147484702" r:id="rId10"/>
    <p:sldLayoutId id="2147484703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标题占位符 1">
            <a:extLst>
              <a:ext uri="{FF2B5EF4-FFF2-40B4-BE49-F238E27FC236}">
                <a16:creationId xmlns:a16="http://schemas.microsoft.com/office/drawing/2014/main" id="{5E28F065-C157-7A43-B92F-3B054D9115A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44739" name="文本占位符 2">
            <a:extLst>
              <a:ext uri="{FF2B5EF4-FFF2-40B4-BE49-F238E27FC236}">
                <a16:creationId xmlns:a16="http://schemas.microsoft.com/office/drawing/2014/main" id="{33794B00-F2D3-1042-9852-242AC60F93E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04" r:id="rId1"/>
    <p:sldLayoutId id="2147484705" r:id="rId2"/>
    <p:sldLayoutId id="2147484706" r:id="rId3"/>
    <p:sldLayoutId id="2147484707" r:id="rId4"/>
    <p:sldLayoutId id="2147484708" r:id="rId5"/>
    <p:sldLayoutId id="2147484709" r:id="rId6"/>
    <p:sldLayoutId id="2147484710" r:id="rId7"/>
    <p:sldLayoutId id="2147484711" r:id="rId8"/>
    <p:sldLayoutId id="2147484712" r:id="rId9"/>
    <p:sldLayoutId id="2147484713" r:id="rId10"/>
    <p:sldLayoutId id="2147484714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标题占位符 1">
            <a:extLst>
              <a:ext uri="{FF2B5EF4-FFF2-40B4-BE49-F238E27FC236}">
                <a16:creationId xmlns:a16="http://schemas.microsoft.com/office/drawing/2014/main" id="{0F946430-B81B-664B-AE78-9C6BD0C410F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45763" name="文本占位符 2">
            <a:extLst>
              <a:ext uri="{FF2B5EF4-FFF2-40B4-BE49-F238E27FC236}">
                <a16:creationId xmlns:a16="http://schemas.microsoft.com/office/drawing/2014/main" id="{6EC59DF6-399C-034E-B6A5-B66AC902621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716" r:id="rId2"/>
    <p:sldLayoutId id="2147484717" r:id="rId3"/>
    <p:sldLayoutId id="2147484718" r:id="rId4"/>
    <p:sldLayoutId id="2147484719" r:id="rId5"/>
    <p:sldLayoutId id="2147484720" r:id="rId6"/>
    <p:sldLayoutId id="2147484721" r:id="rId7"/>
    <p:sldLayoutId id="2147484722" r:id="rId8"/>
    <p:sldLayoutId id="2147484723" r:id="rId9"/>
    <p:sldLayoutId id="2147484724" r:id="rId10"/>
    <p:sldLayoutId id="2147484725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标题占位符 1">
            <a:extLst>
              <a:ext uri="{FF2B5EF4-FFF2-40B4-BE49-F238E27FC236}">
                <a16:creationId xmlns:a16="http://schemas.microsoft.com/office/drawing/2014/main" id="{73934ECC-A3E2-1E43-B048-7811AAEFAF0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46787" name="文本占位符 2">
            <a:extLst>
              <a:ext uri="{FF2B5EF4-FFF2-40B4-BE49-F238E27FC236}">
                <a16:creationId xmlns:a16="http://schemas.microsoft.com/office/drawing/2014/main" id="{3EF30888-588F-6A41-8A52-4FE186F311D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26" r:id="rId1"/>
    <p:sldLayoutId id="2147484727" r:id="rId2"/>
    <p:sldLayoutId id="2147484728" r:id="rId3"/>
    <p:sldLayoutId id="2147484729" r:id="rId4"/>
    <p:sldLayoutId id="2147484730" r:id="rId5"/>
    <p:sldLayoutId id="2147484731" r:id="rId6"/>
    <p:sldLayoutId id="2147484732" r:id="rId7"/>
    <p:sldLayoutId id="2147484733" r:id="rId8"/>
    <p:sldLayoutId id="2147484734" r:id="rId9"/>
    <p:sldLayoutId id="2147484735" r:id="rId10"/>
    <p:sldLayoutId id="2147484736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标题占位符 1">
            <a:extLst>
              <a:ext uri="{FF2B5EF4-FFF2-40B4-BE49-F238E27FC236}">
                <a16:creationId xmlns:a16="http://schemas.microsoft.com/office/drawing/2014/main" id="{AAD8A030-5654-6F40-AE3B-6621F92E415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47811" name="文本占位符 2">
            <a:extLst>
              <a:ext uri="{FF2B5EF4-FFF2-40B4-BE49-F238E27FC236}">
                <a16:creationId xmlns:a16="http://schemas.microsoft.com/office/drawing/2014/main" id="{596A7A05-D30A-5447-8DBF-479FCD0952F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37" r:id="rId1"/>
    <p:sldLayoutId id="2147484738" r:id="rId2"/>
    <p:sldLayoutId id="2147484739" r:id="rId3"/>
    <p:sldLayoutId id="2147484740" r:id="rId4"/>
    <p:sldLayoutId id="2147484741" r:id="rId5"/>
    <p:sldLayoutId id="2147484742" r:id="rId6"/>
    <p:sldLayoutId id="2147484743" r:id="rId7"/>
    <p:sldLayoutId id="2147484744" r:id="rId8"/>
    <p:sldLayoutId id="2147484745" r:id="rId9"/>
    <p:sldLayoutId id="2147484746" r:id="rId10"/>
    <p:sldLayoutId id="2147484747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标题占位符 1">
            <a:extLst>
              <a:ext uri="{FF2B5EF4-FFF2-40B4-BE49-F238E27FC236}">
                <a16:creationId xmlns:a16="http://schemas.microsoft.com/office/drawing/2014/main" id="{996B3C19-D2F0-9F41-A492-A824F8C421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48835" name="文本占位符 2">
            <a:extLst>
              <a:ext uri="{FF2B5EF4-FFF2-40B4-BE49-F238E27FC236}">
                <a16:creationId xmlns:a16="http://schemas.microsoft.com/office/drawing/2014/main" id="{17B8A7B2-E8D5-BF40-B5D4-90CEB47518C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48" r:id="rId1"/>
    <p:sldLayoutId id="2147484749" r:id="rId2"/>
    <p:sldLayoutId id="2147484750" r:id="rId3"/>
    <p:sldLayoutId id="2147484751" r:id="rId4"/>
    <p:sldLayoutId id="2147484752" r:id="rId5"/>
    <p:sldLayoutId id="2147484753" r:id="rId6"/>
    <p:sldLayoutId id="2147484754" r:id="rId7"/>
    <p:sldLayoutId id="2147484755" r:id="rId8"/>
    <p:sldLayoutId id="2147484756" r:id="rId9"/>
    <p:sldLayoutId id="2147484757" r:id="rId10"/>
    <p:sldLayoutId id="2147484758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标题占位符 1">
            <a:extLst>
              <a:ext uri="{FF2B5EF4-FFF2-40B4-BE49-F238E27FC236}">
                <a16:creationId xmlns:a16="http://schemas.microsoft.com/office/drawing/2014/main" id="{537B9783-99E8-284D-9B36-EF87BBC08E3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49859" name="文本占位符 2">
            <a:extLst>
              <a:ext uri="{FF2B5EF4-FFF2-40B4-BE49-F238E27FC236}">
                <a16:creationId xmlns:a16="http://schemas.microsoft.com/office/drawing/2014/main" id="{48CD8595-38F7-0748-9DDF-E9E6B8ACDC9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59" r:id="rId1"/>
    <p:sldLayoutId id="2147484760" r:id="rId2"/>
    <p:sldLayoutId id="2147484761" r:id="rId3"/>
    <p:sldLayoutId id="2147484762" r:id="rId4"/>
    <p:sldLayoutId id="2147484763" r:id="rId5"/>
    <p:sldLayoutId id="2147484764" r:id="rId6"/>
    <p:sldLayoutId id="2147484765" r:id="rId7"/>
    <p:sldLayoutId id="2147484766" r:id="rId8"/>
    <p:sldLayoutId id="2147484767" r:id="rId9"/>
    <p:sldLayoutId id="2147484768" r:id="rId10"/>
    <p:sldLayoutId id="214748476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标题占位符 1">
            <a:extLst>
              <a:ext uri="{FF2B5EF4-FFF2-40B4-BE49-F238E27FC236}">
                <a16:creationId xmlns:a16="http://schemas.microsoft.com/office/drawing/2014/main" id="{0F34C651-EC7F-9846-AA10-E8B3CA42D46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Calibri" panose="020F0502020204030204" pitchFamily="34" charset="0"/>
              </a:rPr>
              <a:t>单击此处编辑母版标题样式</a:t>
            </a:r>
          </a:p>
        </p:txBody>
      </p:sp>
      <p:sp>
        <p:nvSpPr>
          <p:cNvPr id="87043" name="文本占位符 2">
            <a:extLst>
              <a:ext uri="{FF2B5EF4-FFF2-40B4-BE49-F238E27FC236}">
                <a16:creationId xmlns:a16="http://schemas.microsoft.com/office/drawing/2014/main" id="{EF58CEAA-6E92-5141-B71B-B0489AB270A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en-US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en-US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en-US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en-US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8196" name="日期占位符 6">
            <a:extLst>
              <a:ext uri="{FF2B5EF4-FFF2-40B4-BE49-F238E27FC236}">
                <a16:creationId xmlns:a16="http://schemas.microsoft.com/office/drawing/2014/main" id="{F0A9EC21-BD97-F640-B2E3-3CED811B82C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B368D5C-DD52-CB45-8EF3-E5DB38318588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197" name="页脚占位符 7">
            <a:extLst>
              <a:ext uri="{FF2B5EF4-FFF2-40B4-BE49-F238E27FC236}">
                <a16:creationId xmlns:a16="http://schemas.microsoft.com/office/drawing/2014/main" id="{7D27B410-7962-D44A-BDAE-1C14EAE5B7B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198" name="灯片编号占位符 8">
            <a:extLst>
              <a:ext uri="{FF2B5EF4-FFF2-40B4-BE49-F238E27FC236}">
                <a16:creationId xmlns:a16="http://schemas.microsoft.com/office/drawing/2014/main" id="{A7BC1D1F-4650-D74A-BC64-93CD34630E2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6894C85-7F1C-FE4B-A8A8-D250C54DE89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transition spd="slow" advClick="0" advTm="300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标题占位符 1">
            <a:extLst>
              <a:ext uri="{FF2B5EF4-FFF2-40B4-BE49-F238E27FC236}">
                <a16:creationId xmlns:a16="http://schemas.microsoft.com/office/drawing/2014/main" id="{DB6592BE-DDB6-AE47-96EA-574689E3EF8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50883" name="文本占位符 2">
            <a:extLst>
              <a:ext uri="{FF2B5EF4-FFF2-40B4-BE49-F238E27FC236}">
                <a16:creationId xmlns:a16="http://schemas.microsoft.com/office/drawing/2014/main" id="{CCE2E12B-2987-1D45-9205-F62403C011E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70" r:id="rId1"/>
    <p:sldLayoutId id="2147484771" r:id="rId2"/>
    <p:sldLayoutId id="2147484772" r:id="rId3"/>
    <p:sldLayoutId id="2147484773" r:id="rId4"/>
    <p:sldLayoutId id="2147484774" r:id="rId5"/>
    <p:sldLayoutId id="2147484775" r:id="rId6"/>
    <p:sldLayoutId id="2147484776" r:id="rId7"/>
    <p:sldLayoutId id="2147484777" r:id="rId8"/>
    <p:sldLayoutId id="2147484778" r:id="rId9"/>
    <p:sldLayoutId id="2147484779" r:id="rId10"/>
    <p:sldLayoutId id="2147484780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标题占位符 1">
            <a:extLst>
              <a:ext uri="{FF2B5EF4-FFF2-40B4-BE49-F238E27FC236}">
                <a16:creationId xmlns:a16="http://schemas.microsoft.com/office/drawing/2014/main" id="{2C5CAEFC-E4F0-BD4A-9068-2E06B0BD9A8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51907" name="文本占位符 2">
            <a:extLst>
              <a:ext uri="{FF2B5EF4-FFF2-40B4-BE49-F238E27FC236}">
                <a16:creationId xmlns:a16="http://schemas.microsoft.com/office/drawing/2014/main" id="{035C1A0C-CCAB-2F46-A7D3-D601C0FB790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81" r:id="rId1"/>
    <p:sldLayoutId id="2147484782" r:id="rId2"/>
    <p:sldLayoutId id="2147484783" r:id="rId3"/>
    <p:sldLayoutId id="2147484784" r:id="rId4"/>
    <p:sldLayoutId id="2147484785" r:id="rId5"/>
    <p:sldLayoutId id="2147484786" r:id="rId6"/>
    <p:sldLayoutId id="2147484787" r:id="rId7"/>
    <p:sldLayoutId id="2147484788" r:id="rId8"/>
    <p:sldLayoutId id="2147484789" r:id="rId9"/>
    <p:sldLayoutId id="2147484790" r:id="rId10"/>
    <p:sldLayoutId id="214748479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标题占位符 1">
            <a:extLst>
              <a:ext uri="{FF2B5EF4-FFF2-40B4-BE49-F238E27FC236}">
                <a16:creationId xmlns:a16="http://schemas.microsoft.com/office/drawing/2014/main" id="{2C3DDFF4-ADAE-454E-B861-3F068C87CB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52931" name="文本占位符 2">
            <a:extLst>
              <a:ext uri="{FF2B5EF4-FFF2-40B4-BE49-F238E27FC236}">
                <a16:creationId xmlns:a16="http://schemas.microsoft.com/office/drawing/2014/main" id="{D6EF1FA1-105E-A44B-83B5-E692021669D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92" r:id="rId1"/>
    <p:sldLayoutId id="2147484793" r:id="rId2"/>
    <p:sldLayoutId id="2147484794" r:id="rId3"/>
    <p:sldLayoutId id="2147484795" r:id="rId4"/>
    <p:sldLayoutId id="2147484796" r:id="rId5"/>
    <p:sldLayoutId id="2147484797" r:id="rId6"/>
    <p:sldLayoutId id="2147484798" r:id="rId7"/>
    <p:sldLayoutId id="2147484799" r:id="rId8"/>
    <p:sldLayoutId id="2147484800" r:id="rId9"/>
    <p:sldLayoutId id="2147484801" r:id="rId10"/>
    <p:sldLayoutId id="2147484802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标题占位符 1">
            <a:extLst>
              <a:ext uri="{FF2B5EF4-FFF2-40B4-BE49-F238E27FC236}">
                <a16:creationId xmlns:a16="http://schemas.microsoft.com/office/drawing/2014/main" id="{A9B6BABE-FF13-114D-9338-7C1067B6AFC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53955" name="文本占位符 2">
            <a:extLst>
              <a:ext uri="{FF2B5EF4-FFF2-40B4-BE49-F238E27FC236}">
                <a16:creationId xmlns:a16="http://schemas.microsoft.com/office/drawing/2014/main" id="{F1F16058-4992-6040-B244-0AEDED738A8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03" r:id="rId1"/>
    <p:sldLayoutId id="2147484804" r:id="rId2"/>
    <p:sldLayoutId id="2147484805" r:id="rId3"/>
    <p:sldLayoutId id="2147484806" r:id="rId4"/>
    <p:sldLayoutId id="2147484807" r:id="rId5"/>
    <p:sldLayoutId id="2147484808" r:id="rId6"/>
    <p:sldLayoutId id="2147484809" r:id="rId7"/>
    <p:sldLayoutId id="2147484810" r:id="rId8"/>
    <p:sldLayoutId id="2147484811" r:id="rId9"/>
    <p:sldLayoutId id="2147484812" r:id="rId10"/>
    <p:sldLayoutId id="2147484813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标题占位符 1">
            <a:extLst>
              <a:ext uri="{FF2B5EF4-FFF2-40B4-BE49-F238E27FC236}">
                <a16:creationId xmlns:a16="http://schemas.microsoft.com/office/drawing/2014/main" id="{50399F5C-0C6D-5246-8764-E449608A955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54979" name="文本占位符 2">
            <a:extLst>
              <a:ext uri="{FF2B5EF4-FFF2-40B4-BE49-F238E27FC236}">
                <a16:creationId xmlns:a16="http://schemas.microsoft.com/office/drawing/2014/main" id="{ED07FD8D-1264-CB4F-B600-B0101644C6E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14" r:id="rId1"/>
    <p:sldLayoutId id="2147484815" r:id="rId2"/>
    <p:sldLayoutId id="2147484816" r:id="rId3"/>
    <p:sldLayoutId id="2147484817" r:id="rId4"/>
    <p:sldLayoutId id="2147484818" r:id="rId5"/>
    <p:sldLayoutId id="2147484819" r:id="rId6"/>
    <p:sldLayoutId id="2147484820" r:id="rId7"/>
    <p:sldLayoutId id="2147484821" r:id="rId8"/>
    <p:sldLayoutId id="2147484822" r:id="rId9"/>
    <p:sldLayoutId id="2147484823" r:id="rId10"/>
    <p:sldLayoutId id="2147484824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标题占位符 1">
            <a:extLst>
              <a:ext uri="{FF2B5EF4-FFF2-40B4-BE49-F238E27FC236}">
                <a16:creationId xmlns:a16="http://schemas.microsoft.com/office/drawing/2014/main" id="{54C2FD71-778D-6B4A-92D6-C1735BE3264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56003" name="文本占位符 2">
            <a:extLst>
              <a:ext uri="{FF2B5EF4-FFF2-40B4-BE49-F238E27FC236}">
                <a16:creationId xmlns:a16="http://schemas.microsoft.com/office/drawing/2014/main" id="{5F01D311-BB8D-8848-A978-871F9B88608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25" r:id="rId1"/>
    <p:sldLayoutId id="2147484826" r:id="rId2"/>
    <p:sldLayoutId id="2147484827" r:id="rId3"/>
    <p:sldLayoutId id="2147484828" r:id="rId4"/>
    <p:sldLayoutId id="2147484829" r:id="rId5"/>
    <p:sldLayoutId id="2147484830" r:id="rId6"/>
    <p:sldLayoutId id="2147484831" r:id="rId7"/>
    <p:sldLayoutId id="2147484832" r:id="rId8"/>
    <p:sldLayoutId id="2147484833" r:id="rId9"/>
    <p:sldLayoutId id="2147484834" r:id="rId10"/>
    <p:sldLayoutId id="2147484835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标题占位符 1">
            <a:extLst>
              <a:ext uri="{FF2B5EF4-FFF2-40B4-BE49-F238E27FC236}">
                <a16:creationId xmlns:a16="http://schemas.microsoft.com/office/drawing/2014/main" id="{4568B9D0-BDCB-AC42-84F1-5BA090A8242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57027" name="文本占位符 2">
            <a:extLst>
              <a:ext uri="{FF2B5EF4-FFF2-40B4-BE49-F238E27FC236}">
                <a16:creationId xmlns:a16="http://schemas.microsoft.com/office/drawing/2014/main" id="{62D0BE44-ABF4-7746-AD0B-1FB7EE1E838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36" r:id="rId1"/>
    <p:sldLayoutId id="2147484837" r:id="rId2"/>
    <p:sldLayoutId id="2147484838" r:id="rId3"/>
    <p:sldLayoutId id="2147484839" r:id="rId4"/>
    <p:sldLayoutId id="2147484840" r:id="rId5"/>
    <p:sldLayoutId id="2147484841" r:id="rId6"/>
    <p:sldLayoutId id="2147484842" r:id="rId7"/>
    <p:sldLayoutId id="2147484843" r:id="rId8"/>
    <p:sldLayoutId id="2147484844" r:id="rId9"/>
    <p:sldLayoutId id="2147484845" r:id="rId10"/>
    <p:sldLayoutId id="2147484846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标题占位符 1">
            <a:extLst>
              <a:ext uri="{FF2B5EF4-FFF2-40B4-BE49-F238E27FC236}">
                <a16:creationId xmlns:a16="http://schemas.microsoft.com/office/drawing/2014/main" id="{8DC7E1F7-5F21-7A49-B15E-FAE7E5A6EF3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58051" name="文本占位符 2">
            <a:extLst>
              <a:ext uri="{FF2B5EF4-FFF2-40B4-BE49-F238E27FC236}">
                <a16:creationId xmlns:a16="http://schemas.microsoft.com/office/drawing/2014/main" id="{5D2FB322-84A4-E743-B449-8D1BE10A7B6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47" r:id="rId1"/>
    <p:sldLayoutId id="2147484848" r:id="rId2"/>
    <p:sldLayoutId id="2147484849" r:id="rId3"/>
    <p:sldLayoutId id="2147484850" r:id="rId4"/>
    <p:sldLayoutId id="2147484851" r:id="rId5"/>
    <p:sldLayoutId id="2147484852" r:id="rId6"/>
    <p:sldLayoutId id="2147484853" r:id="rId7"/>
    <p:sldLayoutId id="2147484854" r:id="rId8"/>
    <p:sldLayoutId id="2147484855" r:id="rId9"/>
    <p:sldLayoutId id="2147484856" r:id="rId10"/>
    <p:sldLayoutId id="2147484857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标题占位符 1">
            <a:extLst>
              <a:ext uri="{FF2B5EF4-FFF2-40B4-BE49-F238E27FC236}">
                <a16:creationId xmlns:a16="http://schemas.microsoft.com/office/drawing/2014/main" id="{9082B948-CCA0-B546-B01F-F96D23F6553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59075" name="文本占位符 2">
            <a:extLst>
              <a:ext uri="{FF2B5EF4-FFF2-40B4-BE49-F238E27FC236}">
                <a16:creationId xmlns:a16="http://schemas.microsoft.com/office/drawing/2014/main" id="{2035F757-6984-2347-9E29-82E180A13D6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58" r:id="rId1"/>
    <p:sldLayoutId id="2147484859" r:id="rId2"/>
    <p:sldLayoutId id="2147484860" r:id="rId3"/>
    <p:sldLayoutId id="2147484861" r:id="rId4"/>
    <p:sldLayoutId id="2147484862" r:id="rId5"/>
    <p:sldLayoutId id="2147484863" r:id="rId6"/>
    <p:sldLayoutId id="2147484864" r:id="rId7"/>
    <p:sldLayoutId id="2147484865" r:id="rId8"/>
    <p:sldLayoutId id="2147484866" r:id="rId9"/>
    <p:sldLayoutId id="2147484867" r:id="rId10"/>
    <p:sldLayoutId id="2147484868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标题占位符 1">
            <a:extLst>
              <a:ext uri="{FF2B5EF4-FFF2-40B4-BE49-F238E27FC236}">
                <a16:creationId xmlns:a16="http://schemas.microsoft.com/office/drawing/2014/main" id="{E8CC1242-71C8-A749-8C18-6C246F673AA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60099" name="文本占位符 2">
            <a:extLst>
              <a:ext uri="{FF2B5EF4-FFF2-40B4-BE49-F238E27FC236}">
                <a16:creationId xmlns:a16="http://schemas.microsoft.com/office/drawing/2014/main" id="{73A0A607-C7F5-2F45-B918-38B221C17DB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69" r:id="rId1"/>
    <p:sldLayoutId id="2147484870" r:id="rId2"/>
    <p:sldLayoutId id="2147484871" r:id="rId3"/>
    <p:sldLayoutId id="2147484872" r:id="rId4"/>
    <p:sldLayoutId id="2147484873" r:id="rId5"/>
    <p:sldLayoutId id="2147484874" r:id="rId6"/>
    <p:sldLayoutId id="2147484875" r:id="rId7"/>
    <p:sldLayoutId id="2147484876" r:id="rId8"/>
    <p:sldLayoutId id="2147484877" r:id="rId9"/>
    <p:sldLayoutId id="2147484878" r:id="rId10"/>
    <p:sldLayoutId id="214748487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标题占位符 1">
            <a:extLst>
              <a:ext uri="{FF2B5EF4-FFF2-40B4-BE49-F238E27FC236}">
                <a16:creationId xmlns:a16="http://schemas.microsoft.com/office/drawing/2014/main" id="{805B90B3-277A-CF48-8EC2-7F8C1299A3F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Calibri" panose="020F0502020204030204" pitchFamily="34" charset="0"/>
              </a:rPr>
              <a:t>单击此处编辑母版标题样式</a:t>
            </a:r>
          </a:p>
        </p:txBody>
      </p:sp>
      <p:sp>
        <p:nvSpPr>
          <p:cNvPr id="99331" name="文本占位符 2">
            <a:extLst>
              <a:ext uri="{FF2B5EF4-FFF2-40B4-BE49-F238E27FC236}">
                <a16:creationId xmlns:a16="http://schemas.microsoft.com/office/drawing/2014/main" id="{1EB41F7E-F170-4648-A057-4A7C29EE733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en-US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en-US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en-US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en-US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9220" name="日期占位符 2">
            <a:extLst>
              <a:ext uri="{FF2B5EF4-FFF2-40B4-BE49-F238E27FC236}">
                <a16:creationId xmlns:a16="http://schemas.microsoft.com/office/drawing/2014/main" id="{9766CA39-020E-654E-B1E0-60F2801297C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793E844-2B79-7F4C-986C-31CA60F53EE4}" type="datetime1">
              <a:rPr lang="zh-CN" altLang="en-US"/>
              <a:pPr>
                <a:defRPr/>
              </a:pPr>
              <a:t>2020/5/9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9221" name="页脚占位符 3">
            <a:extLst>
              <a:ext uri="{FF2B5EF4-FFF2-40B4-BE49-F238E27FC236}">
                <a16:creationId xmlns:a16="http://schemas.microsoft.com/office/drawing/2014/main" id="{B73BABA3-02F4-5540-A8FA-A0AB808EEF6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22" name="灯片编号占位符 4">
            <a:extLst>
              <a:ext uri="{FF2B5EF4-FFF2-40B4-BE49-F238E27FC236}">
                <a16:creationId xmlns:a16="http://schemas.microsoft.com/office/drawing/2014/main" id="{9DC6C442-631F-A047-B54D-A6A5F289532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F9A6FE25-478A-F249-BA48-C20434520AC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  <p:sldLayoutId id="2147483995" r:id="rId7"/>
    <p:sldLayoutId id="2147483996" r:id="rId8"/>
    <p:sldLayoutId id="2147483997" r:id="rId9"/>
    <p:sldLayoutId id="2147483998" r:id="rId10"/>
    <p:sldLayoutId id="2147483999" r:id="rId11"/>
  </p:sldLayoutIdLst>
  <p:transition spd="slow" advClick="0" advTm="300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标题占位符 1">
            <a:extLst>
              <a:ext uri="{FF2B5EF4-FFF2-40B4-BE49-F238E27FC236}">
                <a16:creationId xmlns:a16="http://schemas.microsoft.com/office/drawing/2014/main" id="{1A98F397-75B7-394D-ACD6-27E90BA20A7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61123" name="文本占位符 2">
            <a:extLst>
              <a:ext uri="{FF2B5EF4-FFF2-40B4-BE49-F238E27FC236}">
                <a16:creationId xmlns:a16="http://schemas.microsoft.com/office/drawing/2014/main" id="{58F3A7C3-4CA2-9F4A-A614-1F9BBA33091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80" r:id="rId1"/>
    <p:sldLayoutId id="2147484881" r:id="rId2"/>
    <p:sldLayoutId id="2147484882" r:id="rId3"/>
    <p:sldLayoutId id="2147484883" r:id="rId4"/>
    <p:sldLayoutId id="2147484884" r:id="rId5"/>
    <p:sldLayoutId id="2147484885" r:id="rId6"/>
    <p:sldLayoutId id="2147484886" r:id="rId7"/>
    <p:sldLayoutId id="2147484887" r:id="rId8"/>
    <p:sldLayoutId id="2147484888" r:id="rId9"/>
    <p:sldLayoutId id="2147484889" r:id="rId10"/>
    <p:sldLayoutId id="2147484890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标题占位符 1">
            <a:extLst>
              <a:ext uri="{FF2B5EF4-FFF2-40B4-BE49-F238E27FC236}">
                <a16:creationId xmlns:a16="http://schemas.microsoft.com/office/drawing/2014/main" id="{97207B6E-2AFC-4A46-A5A5-EE8C98D77DA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62147" name="文本占位符 2">
            <a:extLst>
              <a:ext uri="{FF2B5EF4-FFF2-40B4-BE49-F238E27FC236}">
                <a16:creationId xmlns:a16="http://schemas.microsoft.com/office/drawing/2014/main" id="{C9972843-5AD4-6A40-AB60-A407E4C181D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91" r:id="rId1"/>
    <p:sldLayoutId id="2147484892" r:id="rId2"/>
    <p:sldLayoutId id="2147484893" r:id="rId3"/>
    <p:sldLayoutId id="2147484894" r:id="rId4"/>
    <p:sldLayoutId id="2147484895" r:id="rId5"/>
    <p:sldLayoutId id="2147484896" r:id="rId6"/>
    <p:sldLayoutId id="2147484897" r:id="rId7"/>
    <p:sldLayoutId id="2147484898" r:id="rId8"/>
    <p:sldLayoutId id="2147484899" r:id="rId9"/>
    <p:sldLayoutId id="2147484900" r:id="rId10"/>
    <p:sldLayoutId id="214748490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标题占位符 1">
            <a:extLst>
              <a:ext uri="{FF2B5EF4-FFF2-40B4-BE49-F238E27FC236}">
                <a16:creationId xmlns:a16="http://schemas.microsoft.com/office/drawing/2014/main" id="{30AECAF5-0A1B-2B46-ACC5-744C858CCD3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63171" name="文本占位符 2">
            <a:extLst>
              <a:ext uri="{FF2B5EF4-FFF2-40B4-BE49-F238E27FC236}">
                <a16:creationId xmlns:a16="http://schemas.microsoft.com/office/drawing/2014/main" id="{37F66B22-B5D6-3941-AC75-CC4E54F17F8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02" r:id="rId1"/>
    <p:sldLayoutId id="2147484903" r:id="rId2"/>
    <p:sldLayoutId id="2147484904" r:id="rId3"/>
    <p:sldLayoutId id="2147484905" r:id="rId4"/>
    <p:sldLayoutId id="2147484906" r:id="rId5"/>
    <p:sldLayoutId id="2147484907" r:id="rId6"/>
    <p:sldLayoutId id="2147484908" r:id="rId7"/>
    <p:sldLayoutId id="2147484909" r:id="rId8"/>
    <p:sldLayoutId id="2147484910" r:id="rId9"/>
    <p:sldLayoutId id="2147484911" r:id="rId10"/>
    <p:sldLayoutId id="2147484912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标题占位符 1">
            <a:extLst>
              <a:ext uri="{FF2B5EF4-FFF2-40B4-BE49-F238E27FC236}">
                <a16:creationId xmlns:a16="http://schemas.microsoft.com/office/drawing/2014/main" id="{AA7BA74F-2492-BA46-899C-772C19E6ED2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64195" name="文本占位符 2">
            <a:extLst>
              <a:ext uri="{FF2B5EF4-FFF2-40B4-BE49-F238E27FC236}">
                <a16:creationId xmlns:a16="http://schemas.microsoft.com/office/drawing/2014/main" id="{8A82CA2D-83A2-E144-A9B0-16183C86D8A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13" r:id="rId1"/>
    <p:sldLayoutId id="2147484914" r:id="rId2"/>
    <p:sldLayoutId id="2147484915" r:id="rId3"/>
    <p:sldLayoutId id="2147484916" r:id="rId4"/>
    <p:sldLayoutId id="2147484917" r:id="rId5"/>
    <p:sldLayoutId id="2147484918" r:id="rId6"/>
    <p:sldLayoutId id="2147484919" r:id="rId7"/>
    <p:sldLayoutId id="2147484920" r:id="rId8"/>
    <p:sldLayoutId id="2147484921" r:id="rId9"/>
    <p:sldLayoutId id="2147484922" r:id="rId10"/>
    <p:sldLayoutId id="2147484923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标题占位符 1">
            <a:extLst>
              <a:ext uri="{FF2B5EF4-FFF2-40B4-BE49-F238E27FC236}">
                <a16:creationId xmlns:a16="http://schemas.microsoft.com/office/drawing/2014/main" id="{16983558-2419-124C-84E7-3B296AED1A1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65219" name="文本占位符 2">
            <a:extLst>
              <a:ext uri="{FF2B5EF4-FFF2-40B4-BE49-F238E27FC236}">
                <a16:creationId xmlns:a16="http://schemas.microsoft.com/office/drawing/2014/main" id="{B42F82BC-9A94-AA43-8232-8D42C292010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24" r:id="rId1"/>
    <p:sldLayoutId id="2147484925" r:id="rId2"/>
    <p:sldLayoutId id="2147484926" r:id="rId3"/>
    <p:sldLayoutId id="2147484927" r:id="rId4"/>
    <p:sldLayoutId id="2147484928" r:id="rId5"/>
    <p:sldLayoutId id="2147484929" r:id="rId6"/>
    <p:sldLayoutId id="2147484930" r:id="rId7"/>
    <p:sldLayoutId id="2147484931" r:id="rId8"/>
    <p:sldLayoutId id="2147484932" r:id="rId9"/>
    <p:sldLayoutId id="2147484933" r:id="rId10"/>
    <p:sldLayoutId id="2147484934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标题占位符 1">
            <a:extLst>
              <a:ext uri="{FF2B5EF4-FFF2-40B4-BE49-F238E27FC236}">
                <a16:creationId xmlns:a16="http://schemas.microsoft.com/office/drawing/2014/main" id="{9E8B91DB-784A-AA40-B63B-9CFD3728FE4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66243" name="文本占位符 2">
            <a:extLst>
              <a:ext uri="{FF2B5EF4-FFF2-40B4-BE49-F238E27FC236}">
                <a16:creationId xmlns:a16="http://schemas.microsoft.com/office/drawing/2014/main" id="{D6C7AF74-609A-DC44-B480-995A0787858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35" r:id="rId1"/>
    <p:sldLayoutId id="2147484936" r:id="rId2"/>
    <p:sldLayoutId id="2147484937" r:id="rId3"/>
    <p:sldLayoutId id="2147484938" r:id="rId4"/>
    <p:sldLayoutId id="2147484939" r:id="rId5"/>
    <p:sldLayoutId id="2147484940" r:id="rId6"/>
    <p:sldLayoutId id="2147484941" r:id="rId7"/>
    <p:sldLayoutId id="2147484942" r:id="rId8"/>
    <p:sldLayoutId id="2147484943" r:id="rId9"/>
    <p:sldLayoutId id="2147484944" r:id="rId10"/>
    <p:sldLayoutId id="2147484945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标题占位符 1">
            <a:extLst>
              <a:ext uri="{FF2B5EF4-FFF2-40B4-BE49-F238E27FC236}">
                <a16:creationId xmlns:a16="http://schemas.microsoft.com/office/drawing/2014/main" id="{02545FC5-ABE2-114C-B4D6-B21F56DF02B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67267" name="文本占位符 2">
            <a:extLst>
              <a:ext uri="{FF2B5EF4-FFF2-40B4-BE49-F238E27FC236}">
                <a16:creationId xmlns:a16="http://schemas.microsoft.com/office/drawing/2014/main" id="{92C136DD-E0F3-FC42-9753-45DB20DC2E4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46" r:id="rId1"/>
    <p:sldLayoutId id="2147484947" r:id="rId2"/>
    <p:sldLayoutId id="2147484948" r:id="rId3"/>
    <p:sldLayoutId id="2147484949" r:id="rId4"/>
    <p:sldLayoutId id="2147484950" r:id="rId5"/>
    <p:sldLayoutId id="2147484951" r:id="rId6"/>
    <p:sldLayoutId id="2147484952" r:id="rId7"/>
    <p:sldLayoutId id="2147484953" r:id="rId8"/>
    <p:sldLayoutId id="2147484954" r:id="rId9"/>
    <p:sldLayoutId id="2147484955" r:id="rId10"/>
    <p:sldLayoutId id="2147484956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标题占位符 1">
            <a:extLst>
              <a:ext uri="{FF2B5EF4-FFF2-40B4-BE49-F238E27FC236}">
                <a16:creationId xmlns:a16="http://schemas.microsoft.com/office/drawing/2014/main" id="{72351C0F-F2EF-1144-98D1-ADCD37AB6B3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68291" name="文本占位符 2">
            <a:extLst>
              <a:ext uri="{FF2B5EF4-FFF2-40B4-BE49-F238E27FC236}">
                <a16:creationId xmlns:a16="http://schemas.microsoft.com/office/drawing/2014/main" id="{EEAC438D-3B08-DA47-B64F-024841DEE71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57" r:id="rId1"/>
    <p:sldLayoutId id="2147484958" r:id="rId2"/>
    <p:sldLayoutId id="2147484959" r:id="rId3"/>
    <p:sldLayoutId id="2147484960" r:id="rId4"/>
    <p:sldLayoutId id="2147484961" r:id="rId5"/>
    <p:sldLayoutId id="2147484962" r:id="rId6"/>
    <p:sldLayoutId id="2147484963" r:id="rId7"/>
    <p:sldLayoutId id="2147484964" r:id="rId8"/>
    <p:sldLayoutId id="2147484965" r:id="rId9"/>
    <p:sldLayoutId id="2147484966" r:id="rId10"/>
    <p:sldLayoutId id="2147484967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标题占位符 1">
            <a:extLst>
              <a:ext uri="{FF2B5EF4-FFF2-40B4-BE49-F238E27FC236}">
                <a16:creationId xmlns:a16="http://schemas.microsoft.com/office/drawing/2014/main" id="{F46C1C4F-0447-654B-A29B-054B426FD0D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69315" name="文本占位符 2">
            <a:extLst>
              <a:ext uri="{FF2B5EF4-FFF2-40B4-BE49-F238E27FC236}">
                <a16:creationId xmlns:a16="http://schemas.microsoft.com/office/drawing/2014/main" id="{C8018CCE-F75E-2A4D-817E-3B6D9CB08A0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68" r:id="rId1"/>
    <p:sldLayoutId id="2147484969" r:id="rId2"/>
    <p:sldLayoutId id="2147484970" r:id="rId3"/>
    <p:sldLayoutId id="2147484971" r:id="rId4"/>
    <p:sldLayoutId id="2147484972" r:id="rId5"/>
    <p:sldLayoutId id="2147484973" r:id="rId6"/>
    <p:sldLayoutId id="2147484974" r:id="rId7"/>
    <p:sldLayoutId id="2147484975" r:id="rId8"/>
    <p:sldLayoutId id="2147484976" r:id="rId9"/>
    <p:sldLayoutId id="2147484977" r:id="rId10"/>
    <p:sldLayoutId id="2147484978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标题占位符 1">
            <a:extLst>
              <a:ext uri="{FF2B5EF4-FFF2-40B4-BE49-F238E27FC236}">
                <a16:creationId xmlns:a16="http://schemas.microsoft.com/office/drawing/2014/main" id="{B0E993DF-8AA4-7443-8AC9-B5587F97CBA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70339" name="文本占位符 2">
            <a:extLst>
              <a:ext uri="{FF2B5EF4-FFF2-40B4-BE49-F238E27FC236}">
                <a16:creationId xmlns:a16="http://schemas.microsoft.com/office/drawing/2014/main" id="{A3B13EC1-2942-9346-8797-78DAC5F9A44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79" r:id="rId1"/>
    <p:sldLayoutId id="2147484980" r:id="rId2"/>
    <p:sldLayoutId id="2147484981" r:id="rId3"/>
    <p:sldLayoutId id="2147484982" r:id="rId4"/>
    <p:sldLayoutId id="2147484983" r:id="rId5"/>
    <p:sldLayoutId id="2147484984" r:id="rId6"/>
    <p:sldLayoutId id="2147484985" r:id="rId7"/>
    <p:sldLayoutId id="2147484986" r:id="rId8"/>
    <p:sldLayoutId id="2147484987" r:id="rId9"/>
    <p:sldLayoutId id="2147484988" r:id="rId10"/>
    <p:sldLayoutId id="214748498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26" Type="http://schemas.openxmlformats.org/officeDocument/2006/relationships/image" Target="../media/image88.png"/><Relationship Id="rId39" Type="http://schemas.openxmlformats.org/officeDocument/2006/relationships/image" Target="../media/image101.png"/><Relationship Id="rId21" Type="http://schemas.openxmlformats.org/officeDocument/2006/relationships/image" Target="../media/image83.png"/><Relationship Id="rId34" Type="http://schemas.openxmlformats.org/officeDocument/2006/relationships/image" Target="../media/image96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29" Type="http://schemas.openxmlformats.org/officeDocument/2006/relationships/image" Target="../media/image91.png"/><Relationship Id="rId41" Type="http://schemas.openxmlformats.org/officeDocument/2006/relationships/image" Target="../media/image10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24" Type="http://schemas.openxmlformats.org/officeDocument/2006/relationships/image" Target="../media/image86.png"/><Relationship Id="rId32" Type="http://schemas.openxmlformats.org/officeDocument/2006/relationships/image" Target="../media/image94.png"/><Relationship Id="rId37" Type="http://schemas.openxmlformats.org/officeDocument/2006/relationships/image" Target="../media/image99.png"/><Relationship Id="rId40" Type="http://schemas.openxmlformats.org/officeDocument/2006/relationships/image" Target="../media/image102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28" Type="http://schemas.openxmlformats.org/officeDocument/2006/relationships/image" Target="../media/image90.png"/><Relationship Id="rId36" Type="http://schemas.openxmlformats.org/officeDocument/2006/relationships/image" Target="../media/image98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31" Type="http://schemas.openxmlformats.org/officeDocument/2006/relationships/image" Target="../media/image93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Relationship Id="rId27" Type="http://schemas.openxmlformats.org/officeDocument/2006/relationships/image" Target="../media/image89.png"/><Relationship Id="rId30" Type="http://schemas.openxmlformats.org/officeDocument/2006/relationships/image" Target="../media/image92.png"/><Relationship Id="rId35" Type="http://schemas.openxmlformats.org/officeDocument/2006/relationships/image" Target="../media/image97.png"/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5" Type="http://schemas.openxmlformats.org/officeDocument/2006/relationships/image" Target="../media/image87.png"/><Relationship Id="rId33" Type="http://schemas.openxmlformats.org/officeDocument/2006/relationships/image" Target="../media/image95.png"/><Relationship Id="rId38" Type="http://schemas.openxmlformats.org/officeDocument/2006/relationships/image" Target="../media/image10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3" name="任意多边形 34">
            <a:extLst>
              <a:ext uri="{FF2B5EF4-FFF2-40B4-BE49-F238E27FC236}">
                <a16:creationId xmlns:a16="http://schemas.microsoft.com/office/drawing/2014/main" id="{EA567C9D-E189-4943-B887-7E5C0D418F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4125" y="3679825"/>
            <a:ext cx="7154863" cy="3263900"/>
          </a:xfrm>
          <a:custGeom>
            <a:avLst/>
            <a:gdLst>
              <a:gd name="T0" fmla="*/ 3577063 w 7155602"/>
              <a:gd name="T1" fmla="*/ 0 h 3263874"/>
              <a:gd name="T2" fmla="*/ 7152261 w 7155602"/>
              <a:gd name="T3" fmla="*/ 3227032 h 3263874"/>
              <a:gd name="T4" fmla="*/ 7154124 w 7155602"/>
              <a:gd name="T5" fmla="*/ 3263926 h 3263874"/>
              <a:gd name="T6" fmla="*/ 0 w 7155602"/>
              <a:gd name="T7" fmla="*/ 3263926 h 3263874"/>
              <a:gd name="T8" fmla="*/ 1863 w 7155602"/>
              <a:gd name="T9" fmla="*/ 3227032 h 3263874"/>
              <a:gd name="T10" fmla="*/ 3577063 w 7155602"/>
              <a:gd name="T11" fmla="*/ 0 h 326387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7155602" h="3263874">
                <a:moveTo>
                  <a:pt x="3577801" y="0"/>
                </a:moveTo>
                <a:cubicBezTo>
                  <a:pt x="5438912" y="0"/>
                  <a:pt x="6969665" y="1414434"/>
                  <a:pt x="7153739" y="3226980"/>
                </a:cubicBezTo>
                <a:lnTo>
                  <a:pt x="7155602" y="3263874"/>
                </a:lnTo>
                <a:lnTo>
                  <a:pt x="0" y="3263874"/>
                </a:lnTo>
                <a:lnTo>
                  <a:pt x="1863" y="3226980"/>
                </a:lnTo>
                <a:cubicBezTo>
                  <a:pt x="185937" y="1414434"/>
                  <a:pt x="1716690" y="0"/>
                  <a:pt x="3577801" y="0"/>
                </a:cubicBezTo>
                <a:close/>
              </a:path>
            </a:pathLst>
          </a:custGeom>
          <a:noFill/>
          <a:ln w="12700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84674" name="图片 32">
            <a:extLst>
              <a:ext uri="{FF2B5EF4-FFF2-40B4-BE49-F238E27FC236}">
                <a16:creationId xmlns:a16="http://schemas.microsoft.com/office/drawing/2014/main" id="{0B2C5B05-585C-B045-90CB-2E2F62DBE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75" y="4054475"/>
            <a:ext cx="6534150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4675" name="组合 21">
            <a:extLst>
              <a:ext uri="{FF2B5EF4-FFF2-40B4-BE49-F238E27FC236}">
                <a16:creationId xmlns:a16="http://schemas.microsoft.com/office/drawing/2014/main" id="{89CAF32A-DC9F-C649-8B70-A65FC3D3849E}"/>
              </a:ext>
            </a:extLst>
          </p:cNvPr>
          <p:cNvGrpSpPr>
            <a:grpSpLocks/>
          </p:cNvGrpSpPr>
          <p:nvPr/>
        </p:nvGrpSpPr>
        <p:grpSpPr bwMode="auto">
          <a:xfrm>
            <a:off x="8543925" y="4540250"/>
            <a:ext cx="566738" cy="604838"/>
            <a:chOff x="0" y="0"/>
            <a:chExt cx="1579866" cy="1685211"/>
          </a:xfrm>
        </p:grpSpPr>
        <p:grpSp>
          <p:nvGrpSpPr>
            <p:cNvPr id="284716" name="组合 16">
              <a:extLst>
                <a:ext uri="{FF2B5EF4-FFF2-40B4-BE49-F238E27FC236}">
                  <a16:creationId xmlns:a16="http://schemas.microsoft.com/office/drawing/2014/main" id="{2DE2873A-8C42-1B4E-B4F4-06A5C5761D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38230"/>
              <a:ext cx="1276851" cy="1546981"/>
              <a:chOff x="0" y="0"/>
              <a:chExt cx="1276851" cy="1546981"/>
            </a:xfrm>
          </p:grpSpPr>
          <p:sp>
            <p:nvSpPr>
              <p:cNvPr id="284721" name="等腰三角形 13">
                <a:extLst>
                  <a:ext uri="{FF2B5EF4-FFF2-40B4-BE49-F238E27FC236}">
                    <a16:creationId xmlns:a16="http://schemas.microsoft.com/office/drawing/2014/main" id="{B6B42986-A0EF-F545-95CA-BA9610AB70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84722" name="等腰三角形 14">
                <a:extLst>
                  <a:ext uri="{FF2B5EF4-FFF2-40B4-BE49-F238E27FC236}">
                    <a16:creationId xmlns:a16="http://schemas.microsoft.com/office/drawing/2014/main" id="{ADFF8BF2-9A2B-A24A-8F5C-44409C4B9C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24834">
                <a:off x="-67818" y="482565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84723" name="等腰三角形 15">
                <a:extLst>
                  <a:ext uri="{FF2B5EF4-FFF2-40B4-BE49-F238E27FC236}">
                    <a16:creationId xmlns:a16="http://schemas.microsoft.com/office/drawing/2014/main" id="{A51EC851-04C6-9349-BCE9-1B6FDF4884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49998">
                <a:off x="-64920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84717" name="组合 17">
              <a:extLst>
                <a:ext uri="{FF2B5EF4-FFF2-40B4-BE49-F238E27FC236}">
                  <a16:creationId xmlns:a16="http://schemas.microsoft.com/office/drawing/2014/main" id="{2EC2849F-94D4-0C49-91FA-ABFA82FECAAE}"/>
                </a:ext>
              </a:extLst>
            </p:cNvPr>
            <p:cNvGrpSpPr>
              <a:grpSpLocks/>
            </p:cNvGrpSpPr>
            <p:nvPr/>
          </p:nvGrpSpPr>
          <p:grpSpPr bwMode="auto">
            <a:xfrm flipH="1" flipV="1">
              <a:off x="303015" y="0"/>
              <a:ext cx="1276851" cy="1546981"/>
              <a:chOff x="0" y="0"/>
              <a:chExt cx="1276851" cy="1546981"/>
            </a:xfrm>
          </p:grpSpPr>
          <p:sp>
            <p:nvSpPr>
              <p:cNvPr id="284718" name="等腰三角形 18">
                <a:extLst>
                  <a:ext uri="{FF2B5EF4-FFF2-40B4-BE49-F238E27FC236}">
                    <a16:creationId xmlns:a16="http://schemas.microsoft.com/office/drawing/2014/main" id="{78DF83BF-E7F6-DF44-9744-183F048B2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84719" name="等腰三角形 19">
                <a:extLst>
                  <a:ext uri="{FF2B5EF4-FFF2-40B4-BE49-F238E27FC236}">
                    <a16:creationId xmlns:a16="http://schemas.microsoft.com/office/drawing/2014/main" id="{20E3BAD8-82A8-9146-B168-9F2435F110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24834">
                <a:off x="-67818" y="482565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84720" name="等腰三角形 20">
                <a:extLst>
                  <a:ext uri="{FF2B5EF4-FFF2-40B4-BE49-F238E27FC236}">
                    <a16:creationId xmlns:a16="http://schemas.microsoft.com/office/drawing/2014/main" id="{1973CC2A-FE46-174A-BE1D-0E0FE7027A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49998">
                <a:off x="-64920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284676" name="组合 22">
            <a:extLst>
              <a:ext uri="{FF2B5EF4-FFF2-40B4-BE49-F238E27FC236}">
                <a16:creationId xmlns:a16="http://schemas.microsoft.com/office/drawing/2014/main" id="{3A04DC5C-25AE-8B40-8463-BFB9F952BCBC}"/>
              </a:ext>
            </a:extLst>
          </p:cNvPr>
          <p:cNvGrpSpPr>
            <a:grpSpLocks/>
          </p:cNvGrpSpPr>
          <p:nvPr/>
        </p:nvGrpSpPr>
        <p:grpSpPr bwMode="auto">
          <a:xfrm>
            <a:off x="2678113" y="5781675"/>
            <a:ext cx="201612" cy="214313"/>
            <a:chOff x="0" y="0"/>
            <a:chExt cx="1579866" cy="1685211"/>
          </a:xfrm>
        </p:grpSpPr>
        <p:grpSp>
          <p:nvGrpSpPr>
            <p:cNvPr id="284708" name="组合 23">
              <a:extLst>
                <a:ext uri="{FF2B5EF4-FFF2-40B4-BE49-F238E27FC236}">
                  <a16:creationId xmlns:a16="http://schemas.microsoft.com/office/drawing/2014/main" id="{29BFD1CC-D875-7F43-B07F-A0E9819C93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38230"/>
              <a:ext cx="1276851" cy="1546981"/>
              <a:chOff x="0" y="0"/>
              <a:chExt cx="1276851" cy="1546981"/>
            </a:xfrm>
          </p:grpSpPr>
          <p:sp>
            <p:nvSpPr>
              <p:cNvPr id="284713" name="等腰三角形 28">
                <a:extLst>
                  <a:ext uri="{FF2B5EF4-FFF2-40B4-BE49-F238E27FC236}">
                    <a16:creationId xmlns:a16="http://schemas.microsoft.com/office/drawing/2014/main" id="{3A742D3B-DF4C-0847-AE6B-221FC1D08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84714" name="等腰三角形 29">
                <a:extLst>
                  <a:ext uri="{FF2B5EF4-FFF2-40B4-BE49-F238E27FC236}">
                    <a16:creationId xmlns:a16="http://schemas.microsoft.com/office/drawing/2014/main" id="{45A03494-4BF9-774F-9EA9-DFBB396FA0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24834">
                <a:off x="-67818" y="482565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84715" name="等腰三角形 30">
                <a:extLst>
                  <a:ext uri="{FF2B5EF4-FFF2-40B4-BE49-F238E27FC236}">
                    <a16:creationId xmlns:a16="http://schemas.microsoft.com/office/drawing/2014/main" id="{214889EA-605C-D349-B6C4-8F5551F60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49998">
                <a:off x="-64920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84709" name="组合 24">
              <a:extLst>
                <a:ext uri="{FF2B5EF4-FFF2-40B4-BE49-F238E27FC236}">
                  <a16:creationId xmlns:a16="http://schemas.microsoft.com/office/drawing/2014/main" id="{B01526EC-4DD4-2342-8225-1AE5477A9A25}"/>
                </a:ext>
              </a:extLst>
            </p:cNvPr>
            <p:cNvGrpSpPr>
              <a:grpSpLocks/>
            </p:cNvGrpSpPr>
            <p:nvPr/>
          </p:nvGrpSpPr>
          <p:grpSpPr bwMode="auto">
            <a:xfrm flipH="1" flipV="1">
              <a:off x="303015" y="0"/>
              <a:ext cx="1276851" cy="1546981"/>
              <a:chOff x="0" y="0"/>
              <a:chExt cx="1276851" cy="1546981"/>
            </a:xfrm>
          </p:grpSpPr>
          <p:sp>
            <p:nvSpPr>
              <p:cNvPr id="284710" name="等腰三角形 25">
                <a:extLst>
                  <a:ext uri="{FF2B5EF4-FFF2-40B4-BE49-F238E27FC236}">
                    <a16:creationId xmlns:a16="http://schemas.microsoft.com/office/drawing/2014/main" id="{88470195-013B-DA4F-90DB-E2A928068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84711" name="等腰三角形 26">
                <a:extLst>
                  <a:ext uri="{FF2B5EF4-FFF2-40B4-BE49-F238E27FC236}">
                    <a16:creationId xmlns:a16="http://schemas.microsoft.com/office/drawing/2014/main" id="{B4E04A59-3344-1B40-8DEE-1DD35ACEFC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24834">
                <a:off x="-67818" y="482565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84712" name="等腰三角形 27">
                <a:extLst>
                  <a:ext uri="{FF2B5EF4-FFF2-40B4-BE49-F238E27FC236}">
                    <a16:creationId xmlns:a16="http://schemas.microsoft.com/office/drawing/2014/main" id="{DAF5EEB3-FCD7-C041-A169-D049206141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49998">
                <a:off x="-64920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84677" name="文本框 35">
            <a:extLst>
              <a:ext uri="{FF2B5EF4-FFF2-40B4-BE49-F238E27FC236}">
                <a16:creationId xmlns:a16="http://schemas.microsoft.com/office/drawing/2014/main" id="{7CC00650-6500-B440-A740-71176C589C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0263" y="1654175"/>
            <a:ext cx="5545137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6000" b="1">
                <a:solidFill>
                  <a:srgbClr val="409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商业创业</a:t>
            </a:r>
            <a:r>
              <a:rPr lang="zh-CN" altLang="en-US" sz="6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计划书</a:t>
            </a:r>
          </a:p>
        </p:txBody>
      </p:sp>
      <p:sp>
        <p:nvSpPr>
          <p:cNvPr id="284678" name="矩形 36">
            <a:extLst>
              <a:ext uri="{FF2B5EF4-FFF2-40B4-BE49-F238E27FC236}">
                <a16:creationId xmlns:a16="http://schemas.microsoft.com/office/drawing/2014/main" id="{1F9449EF-3982-AA46-832C-DECB70765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5663" y="2606675"/>
            <a:ext cx="5519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>
                <a:solidFill>
                  <a:srgbClr val="404040"/>
                </a:solidFill>
                <a:latin typeface="Arial" panose="020B0604020202020204" pitchFamily="34" charset="0"/>
              </a:rPr>
              <a:t>Professional Commercial Project Plan</a:t>
            </a:r>
            <a:endParaRPr lang="zh-CN" altLang="en-US" sz="1800">
              <a:solidFill>
                <a:srgbClr val="404040"/>
              </a:solidFill>
            </a:endParaRPr>
          </a:p>
        </p:txBody>
      </p:sp>
      <p:grpSp>
        <p:nvGrpSpPr>
          <p:cNvPr id="284679" name="组合 38">
            <a:extLst>
              <a:ext uri="{FF2B5EF4-FFF2-40B4-BE49-F238E27FC236}">
                <a16:creationId xmlns:a16="http://schemas.microsoft.com/office/drawing/2014/main" id="{55402040-D5E1-E84B-BD77-EED941942AC1}"/>
              </a:ext>
            </a:extLst>
          </p:cNvPr>
          <p:cNvGrpSpPr>
            <a:grpSpLocks/>
          </p:cNvGrpSpPr>
          <p:nvPr/>
        </p:nvGrpSpPr>
        <p:grpSpPr bwMode="auto">
          <a:xfrm>
            <a:off x="9002713" y="4083050"/>
            <a:ext cx="201612" cy="215900"/>
            <a:chOff x="0" y="0"/>
            <a:chExt cx="1579866" cy="1685211"/>
          </a:xfrm>
        </p:grpSpPr>
        <p:grpSp>
          <p:nvGrpSpPr>
            <p:cNvPr id="284700" name="组合 39">
              <a:extLst>
                <a:ext uri="{FF2B5EF4-FFF2-40B4-BE49-F238E27FC236}">
                  <a16:creationId xmlns:a16="http://schemas.microsoft.com/office/drawing/2014/main" id="{7ED7BB82-12B1-2547-AC2A-52F5E58727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38230"/>
              <a:ext cx="1276851" cy="1546981"/>
              <a:chOff x="0" y="0"/>
              <a:chExt cx="1276851" cy="1546981"/>
            </a:xfrm>
          </p:grpSpPr>
          <p:sp>
            <p:nvSpPr>
              <p:cNvPr id="284705" name="等腰三角形 44">
                <a:extLst>
                  <a:ext uri="{FF2B5EF4-FFF2-40B4-BE49-F238E27FC236}">
                    <a16:creationId xmlns:a16="http://schemas.microsoft.com/office/drawing/2014/main" id="{9EAFCB7A-68B0-0946-A553-3537534B5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84706" name="等腰三角形 45">
                <a:extLst>
                  <a:ext uri="{FF2B5EF4-FFF2-40B4-BE49-F238E27FC236}">
                    <a16:creationId xmlns:a16="http://schemas.microsoft.com/office/drawing/2014/main" id="{9FA98D8A-7DA8-7440-8694-686994FB0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24834">
                <a:off x="-67818" y="482565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84707" name="等腰三角形 46">
                <a:extLst>
                  <a:ext uri="{FF2B5EF4-FFF2-40B4-BE49-F238E27FC236}">
                    <a16:creationId xmlns:a16="http://schemas.microsoft.com/office/drawing/2014/main" id="{DADB671E-1321-484A-8ABF-407A388485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49998">
                <a:off x="-64920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84701" name="组合 40">
              <a:extLst>
                <a:ext uri="{FF2B5EF4-FFF2-40B4-BE49-F238E27FC236}">
                  <a16:creationId xmlns:a16="http://schemas.microsoft.com/office/drawing/2014/main" id="{FDEF7E61-1620-064D-9A5B-F46C6C5D3244}"/>
                </a:ext>
              </a:extLst>
            </p:cNvPr>
            <p:cNvGrpSpPr>
              <a:grpSpLocks/>
            </p:cNvGrpSpPr>
            <p:nvPr/>
          </p:nvGrpSpPr>
          <p:grpSpPr bwMode="auto">
            <a:xfrm flipH="1" flipV="1">
              <a:off x="303015" y="0"/>
              <a:ext cx="1276851" cy="1546981"/>
              <a:chOff x="0" y="0"/>
              <a:chExt cx="1276851" cy="1546981"/>
            </a:xfrm>
          </p:grpSpPr>
          <p:sp>
            <p:nvSpPr>
              <p:cNvPr id="284702" name="等腰三角形 41">
                <a:extLst>
                  <a:ext uri="{FF2B5EF4-FFF2-40B4-BE49-F238E27FC236}">
                    <a16:creationId xmlns:a16="http://schemas.microsoft.com/office/drawing/2014/main" id="{9952BE6E-7451-7C41-8032-4C879E88F6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84703" name="等腰三角形 42">
                <a:extLst>
                  <a:ext uri="{FF2B5EF4-FFF2-40B4-BE49-F238E27FC236}">
                    <a16:creationId xmlns:a16="http://schemas.microsoft.com/office/drawing/2014/main" id="{A2F67615-82E3-BF4B-AAD1-CD7FA43AC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24834">
                <a:off x="-67818" y="482565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84704" name="等腰三角形 43">
                <a:extLst>
                  <a:ext uri="{FF2B5EF4-FFF2-40B4-BE49-F238E27FC236}">
                    <a16:creationId xmlns:a16="http://schemas.microsoft.com/office/drawing/2014/main" id="{C730DEF4-E793-454C-943E-45C33D21B2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49998">
                <a:off x="-64920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</p:grpSp>
      </p:grpSp>
      <p:cxnSp>
        <p:nvCxnSpPr>
          <p:cNvPr id="284680" name="直接连接符 48">
            <a:extLst>
              <a:ext uri="{FF2B5EF4-FFF2-40B4-BE49-F238E27FC236}">
                <a16:creationId xmlns:a16="http://schemas.microsoft.com/office/drawing/2014/main" id="{77A55554-8B98-7D43-89A2-4DB68F347AF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391025" y="4530725"/>
            <a:ext cx="806450" cy="806450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681" name="直接连接符 49">
            <a:extLst>
              <a:ext uri="{FF2B5EF4-FFF2-40B4-BE49-F238E27FC236}">
                <a16:creationId xmlns:a16="http://schemas.microsoft.com/office/drawing/2014/main" id="{2153EA0A-0EFA-A242-81D8-9454D916B42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460750" y="5337175"/>
            <a:ext cx="1736725" cy="876300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682" name="直接连接符 52">
            <a:extLst>
              <a:ext uri="{FF2B5EF4-FFF2-40B4-BE49-F238E27FC236}">
                <a16:creationId xmlns:a16="http://schemas.microsoft.com/office/drawing/2014/main" id="{62AAB9F5-503D-104D-814E-42769267672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70363" y="5337175"/>
            <a:ext cx="1027112" cy="1520825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683" name="直接连接符 55">
            <a:extLst>
              <a:ext uri="{FF2B5EF4-FFF2-40B4-BE49-F238E27FC236}">
                <a16:creationId xmlns:a16="http://schemas.microsoft.com/office/drawing/2014/main" id="{0E82642C-7068-384A-821A-B09C07FF483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59363" y="4537075"/>
            <a:ext cx="136525" cy="800100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684" name="直接连接符 58">
            <a:extLst>
              <a:ext uri="{FF2B5EF4-FFF2-40B4-BE49-F238E27FC236}">
                <a16:creationId xmlns:a16="http://schemas.microsoft.com/office/drawing/2014/main" id="{398518C0-A16A-A746-A2C7-661B5A61790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199063" y="5337175"/>
            <a:ext cx="876300" cy="1520825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685" name="直接连接符 61">
            <a:extLst>
              <a:ext uri="{FF2B5EF4-FFF2-40B4-BE49-F238E27FC236}">
                <a16:creationId xmlns:a16="http://schemas.microsoft.com/office/drawing/2014/main" id="{15D9C5D7-FB43-BE47-89BD-2D5A0C633FCD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315325" y="6389688"/>
            <a:ext cx="161925" cy="468312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686" name="直接连接符 65">
            <a:extLst>
              <a:ext uri="{FF2B5EF4-FFF2-40B4-BE49-F238E27FC236}">
                <a16:creationId xmlns:a16="http://schemas.microsoft.com/office/drawing/2014/main" id="{8EF9F050-AB2D-FE47-9DA0-F07730EE799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473450" y="4537075"/>
            <a:ext cx="914400" cy="1676400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687" name="直接连接符 68">
            <a:extLst>
              <a:ext uri="{FF2B5EF4-FFF2-40B4-BE49-F238E27FC236}">
                <a16:creationId xmlns:a16="http://schemas.microsoft.com/office/drawing/2014/main" id="{2FB40B91-A37C-DB46-A452-5F388C85D8FC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470275" y="6213475"/>
            <a:ext cx="696913" cy="650875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688" name="直接连接符 71">
            <a:extLst>
              <a:ext uri="{FF2B5EF4-FFF2-40B4-BE49-F238E27FC236}">
                <a16:creationId xmlns:a16="http://schemas.microsoft.com/office/drawing/2014/main" id="{825FDDB3-45CD-604A-88AB-158706B0515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392613" y="4537075"/>
            <a:ext cx="663575" cy="0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4689" name="椭圆 74">
            <a:extLst>
              <a:ext uri="{FF2B5EF4-FFF2-40B4-BE49-F238E27FC236}">
                <a16:creationId xmlns:a16="http://schemas.microsoft.com/office/drawing/2014/main" id="{54AB718C-8263-BA47-A6AD-F9524CE6C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8900" y="5311775"/>
            <a:ext cx="66675" cy="66675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84690" name="椭圆 75">
            <a:extLst>
              <a:ext uri="{FF2B5EF4-FFF2-40B4-BE49-F238E27FC236}">
                <a16:creationId xmlns:a16="http://schemas.microsoft.com/office/drawing/2014/main" id="{BEF9D5A2-593A-2A4D-9EEE-55F5C018A2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1263" y="4503738"/>
            <a:ext cx="68262" cy="68262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84691" name="椭圆 76">
            <a:extLst>
              <a:ext uri="{FF2B5EF4-FFF2-40B4-BE49-F238E27FC236}">
                <a16:creationId xmlns:a16="http://schemas.microsoft.com/office/drawing/2014/main" id="{0EA8EE14-BF2A-B746-B540-D1D51FF688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575" y="6180138"/>
            <a:ext cx="66675" cy="66675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84692" name="椭圆 77">
            <a:extLst>
              <a:ext uri="{FF2B5EF4-FFF2-40B4-BE49-F238E27FC236}">
                <a16:creationId xmlns:a16="http://schemas.microsoft.com/office/drawing/2014/main" id="{C9C4B020-500D-214B-B96F-C545438B13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3375" y="6824663"/>
            <a:ext cx="66675" cy="66675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84693" name="椭圆 78">
            <a:extLst>
              <a:ext uri="{FF2B5EF4-FFF2-40B4-BE49-F238E27FC236}">
                <a16:creationId xmlns:a16="http://schemas.microsoft.com/office/drawing/2014/main" id="{E32DF068-2CA7-8448-8675-7DEB927F6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9275" y="4511675"/>
            <a:ext cx="66675" cy="68263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cxnSp>
        <p:nvCxnSpPr>
          <p:cNvPr id="284694" name="直接连接符 82">
            <a:extLst>
              <a:ext uri="{FF2B5EF4-FFF2-40B4-BE49-F238E27FC236}">
                <a16:creationId xmlns:a16="http://schemas.microsoft.com/office/drawing/2014/main" id="{34326FD7-DEB3-D247-899D-C619ECC597B5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8466138" y="6389688"/>
            <a:ext cx="449262" cy="147637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695" name="直接连接符 85">
            <a:extLst>
              <a:ext uri="{FF2B5EF4-FFF2-40B4-BE49-F238E27FC236}">
                <a16:creationId xmlns:a16="http://schemas.microsoft.com/office/drawing/2014/main" id="{904B10AC-29B9-E747-BEE9-9F54785A076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815388" y="6537325"/>
            <a:ext cx="96837" cy="327025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696" name="直接连接符 91">
            <a:extLst>
              <a:ext uri="{FF2B5EF4-FFF2-40B4-BE49-F238E27FC236}">
                <a16:creationId xmlns:a16="http://schemas.microsoft.com/office/drawing/2014/main" id="{13009F4F-05CE-3F40-B348-B6BB102458C4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8477250" y="6392863"/>
            <a:ext cx="312738" cy="465137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4697" name="椭圆 99">
            <a:extLst>
              <a:ext uri="{FF2B5EF4-FFF2-40B4-BE49-F238E27FC236}">
                <a16:creationId xmlns:a16="http://schemas.microsoft.com/office/drawing/2014/main" id="{68705027-759E-024B-8768-17CEFC5D0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7088" y="6386513"/>
            <a:ext cx="68262" cy="66675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84698" name="椭圆 100">
            <a:extLst>
              <a:ext uri="{FF2B5EF4-FFF2-40B4-BE49-F238E27FC236}">
                <a16:creationId xmlns:a16="http://schemas.microsoft.com/office/drawing/2014/main" id="{40B00578-7A20-7442-B237-7357AC4B3D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5238" y="6511925"/>
            <a:ext cx="66675" cy="68263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84699" name="文本框 1">
            <a:extLst>
              <a:ext uri="{FF2B5EF4-FFF2-40B4-BE49-F238E27FC236}">
                <a16:creationId xmlns:a16="http://schemas.microsoft.com/office/drawing/2014/main" id="{BC37EAF3-205F-034E-9166-5B69A1C11A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2725" y="182563"/>
            <a:ext cx="17589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/>
              <a:t>Marketing</a:t>
            </a:r>
            <a:endParaRPr lang="zh-CN" altLang="en-US"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834" name="组合 3">
            <a:extLst>
              <a:ext uri="{FF2B5EF4-FFF2-40B4-BE49-F238E27FC236}">
                <a16:creationId xmlns:a16="http://schemas.microsoft.com/office/drawing/2014/main" id="{04F02483-B40D-4D44-B36A-43E8E32ACE51}"/>
              </a:ext>
            </a:extLst>
          </p:cNvPr>
          <p:cNvGrpSpPr>
            <a:grpSpLocks/>
          </p:cNvGrpSpPr>
          <p:nvPr/>
        </p:nvGrpSpPr>
        <p:grpSpPr bwMode="auto">
          <a:xfrm>
            <a:off x="0" y="327025"/>
            <a:ext cx="457200" cy="342900"/>
            <a:chOff x="0" y="0"/>
            <a:chExt cx="457201" cy="285750"/>
          </a:xfrm>
        </p:grpSpPr>
        <p:sp>
          <p:nvSpPr>
            <p:cNvPr id="120838" name="矩形 4">
              <a:extLst>
                <a:ext uri="{FF2B5EF4-FFF2-40B4-BE49-F238E27FC236}">
                  <a16:creationId xmlns:a16="http://schemas.microsoft.com/office/drawing/2014/main" id="{BA094F0F-45E9-4658-B058-1AD1BABEA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20839" name="矩形 5">
              <a:extLst>
                <a:ext uri="{FF2B5EF4-FFF2-40B4-BE49-F238E27FC236}">
                  <a16:creationId xmlns:a16="http://schemas.microsoft.com/office/drawing/2014/main" id="{9C6F3460-5BD6-46AD-85ED-574521418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120835" name="文本框 6">
            <a:extLst>
              <a:ext uri="{FF2B5EF4-FFF2-40B4-BE49-F238E27FC236}">
                <a16:creationId xmlns:a16="http://schemas.microsoft.com/office/drawing/2014/main" id="{46830EB0-7764-48CD-B9FC-06B585D55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975" y="266700"/>
            <a:ext cx="51990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r>
              <a:rPr lang="en-US" altLang="zh-CN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核心技术（用户交互部分）</a:t>
            </a:r>
          </a:p>
        </p:txBody>
      </p:sp>
      <p:sp>
        <p:nvSpPr>
          <p:cNvPr id="120836" name="文本框 5">
            <a:extLst>
              <a:ext uri="{FF2B5EF4-FFF2-40B4-BE49-F238E27FC236}">
                <a16:creationId xmlns:a16="http://schemas.microsoft.com/office/drawing/2014/main" id="{DA5E3B03-9C9E-4065-9887-F663DCADF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3200" y="182563"/>
            <a:ext cx="17573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Drone</a:t>
            </a:r>
            <a:endParaRPr lang="zh-CN" alt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37604F-681F-4DD9-A9A6-EFCC6C4FB2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54" r="688"/>
          <a:stretch/>
        </p:blipFill>
        <p:spPr>
          <a:xfrm>
            <a:off x="1769265" y="2149434"/>
            <a:ext cx="8593935" cy="40493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64D535-D634-451B-9328-B4F56FF2A563}"/>
              </a:ext>
            </a:extLst>
          </p:cNvPr>
          <p:cNvSpPr txBox="1"/>
          <p:nvPr/>
        </p:nvSpPr>
        <p:spPr>
          <a:xfrm>
            <a:off x="4903508" y="1390453"/>
            <a:ext cx="2722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交互界面设计</a:t>
            </a:r>
            <a:endParaRPr lang="ko-KR" altLang="en-US" sz="2400" b="1" dirty="0">
              <a:latin typeface="Microsoft YaHei" panose="020B0503020204020204" pitchFamily="34" charset="-122"/>
            </a:endParaRP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93CBFB57-DD57-4346-A1FE-26F5ECE46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83415" y="1164447"/>
            <a:ext cx="5924551" cy="503437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D9E4CCA-00CA-0F4E-992C-07BA2E6C2BF8}"/>
              </a:ext>
            </a:extLst>
          </p:cNvPr>
          <p:cNvSpPr txBox="1"/>
          <p:nvPr/>
        </p:nvSpPr>
        <p:spPr>
          <a:xfrm>
            <a:off x="-8318183" y="2555709"/>
            <a:ext cx="61325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4093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填写个人信息</a:t>
            </a:r>
          </a:p>
        </p:txBody>
      </p:sp>
      <p:sp>
        <p:nvSpPr>
          <p:cNvPr id="11" name="文本框 8">
            <a:extLst>
              <a:ext uri="{FF2B5EF4-FFF2-40B4-BE49-F238E27FC236}">
                <a16:creationId xmlns:a16="http://schemas.microsoft.com/office/drawing/2014/main" id="{540B3304-3ADE-DF46-AA8B-63D118DD79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84443" y="1775580"/>
            <a:ext cx="12858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 dirty="0">
                <a:solidFill>
                  <a:srgbClr val="409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000" dirty="0">
              <a:solidFill>
                <a:srgbClr val="4093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6749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834" name="组合 3">
            <a:extLst>
              <a:ext uri="{FF2B5EF4-FFF2-40B4-BE49-F238E27FC236}">
                <a16:creationId xmlns:a16="http://schemas.microsoft.com/office/drawing/2014/main" id="{04F02483-B40D-4D44-B36A-43E8E32ACE51}"/>
              </a:ext>
            </a:extLst>
          </p:cNvPr>
          <p:cNvGrpSpPr>
            <a:grpSpLocks/>
          </p:cNvGrpSpPr>
          <p:nvPr/>
        </p:nvGrpSpPr>
        <p:grpSpPr bwMode="auto">
          <a:xfrm>
            <a:off x="0" y="327025"/>
            <a:ext cx="457200" cy="342900"/>
            <a:chOff x="0" y="0"/>
            <a:chExt cx="457201" cy="285750"/>
          </a:xfrm>
        </p:grpSpPr>
        <p:sp>
          <p:nvSpPr>
            <p:cNvPr id="120838" name="矩形 4">
              <a:extLst>
                <a:ext uri="{FF2B5EF4-FFF2-40B4-BE49-F238E27FC236}">
                  <a16:creationId xmlns:a16="http://schemas.microsoft.com/office/drawing/2014/main" id="{BA094F0F-45E9-4658-B058-1AD1BABEA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20839" name="矩形 5">
              <a:extLst>
                <a:ext uri="{FF2B5EF4-FFF2-40B4-BE49-F238E27FC236}">
                  <a16:creationId xmlns:a16="http://schemas.microsoft.com/office/drawing/2014/main" id="{9C6F3460-5BD6-46AD-85ED-574521418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120835" name="文本框 6">
            <a:extLst>
              <a:ext uri="{FF2B5EF4-FFF2-40B4-BE49-F238E27FC236}">
                <a16:creationId xmlns:a16="http://schemas.microsoft.com/office/drawing/2014/main" id="{46830EB0-7764-48CD-B9FC-06B585D55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975" y="266700"/>
            <a:ext cx="51990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r>
              <a:rPr lang="en-US" altLang="zh-CN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核心技术（用户交互部分）</a:t>
            </a:r>
          </a:p>
        </p:txBody>
      </p:sp>
      <p:sp>
        <p:nvSpPr>
          <p:cNvPr id="120836" name="文本框 5">
            <a:extLst>
              <a:ext uri="{FF2B5EF4-FFF2-40B4-BE49-F238E27FC236}">
                <a16:creationId xmlns:a16="http://schemas.microsoft.com/office/drawing/2014/main" id="{DA5E3B03-9C9E-4065-9887-F663DCADF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3200" y="182563"/>
            <a:ext cx="17573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Drone</a:t>
            </a:r>
            <a:endParaRPr lang="zh-CN" alt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37604F-681F-4DD9-A9A6-EFCC6C4FB2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54" r="688"/>
          <a:stretch/>
        </p:blipFill>
        <p:spPr>
          <a:xfrm>
            <a:off x="12622804" y="2149434"/>
            <a:ext cx="8593935" cy="40493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64D535-D634-451B-9328-B4F56FF2A563}"/>
              </a:ext>
            </a:extLst>
          </p:cNvPr>
          <p:cNvSpPr txBox="1"/>
          <p:nvPr/>
        </p:nvSpPr>
        <p:spPr>
          <a:xfrm>
            <a:off x="15757047" y="1390453"/>
            <a:ext cx="2722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交互界面设计</a:t>
            </a:r>
            <a:endParaRPr lang="ko-KR" altLang="en-US" sz="2400" b="1" dirty="0">
              <a:latin typeface="Microsoft YaHei" panose="020B0503020204020204" pitchFamily="34" charset="-122"/>
            </a:endParaRP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93CBFB57-DD57-4346-A1FE-26F5ECE46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822" y="1164447"/>
            <a:ext cx="5924551" cy="503437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D9E4CCA-00CA-0F4E-992C-07BA2E6C2BF8}"/>
              </a:ext>
            </a:extLst>
          </p:cNvPr>
          <p:cNvSpPr txBox="1"/>
          <p:nvPr/>
        </p:nvSpPr>
        <p:spPr>
          <a:xfrm>
            <a:off x="2257054" y="2555709"/>
            <a:ext cx="61325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4093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填写个人信息</a:t>
            </a:r>
          </a:p>
        </p:txBody>
      </p:sp>
      <p:sp>
        <p:nvSpPr>
          <p:cNvPr id="11" name="文本框 8">
            <a:extLst>
              <a:ext uri="{FF2B5EF4-FFF2-40B4-BE49-F238E27FC236}">
                <a16:creationId xmlns:a16="http://schemas.microsoft.com/office/drawing/2014/main" id="{540B3304-3ADE-DF46-AA8B-63D118DD79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794" y="1775580"/>
            <a:ext cx="12858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 dirty="0">
                <a:solidFill>
                  <a:srgbClr val="409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000" dirty="0">
              <a:solidFill>
                <a:srgbClr val="4093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C7326232-A052-6E44-BE50-B594ACA6C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150790" y="1221106"/>
            <a:ext cx="8671496" cy="4124645"/>
          </a:xfrm>
          <a:prstGeom prst="rect">
            <a:avLst/>
          </a:prstGeom>
        </p:spPr>
      </p:pic>
      <p:sp>
        <p:nvSpPr>
          <p:cNvPr id="15" name="矩形 44">
            <a:extLst>
              <a:ext uri="{FF2B5EF4-FFF2-40B4-BE49-F238E27FC236}">
                <a16:creationId xmlns:a16="http://schemas.microsoft.com/office/drawing/2014/main" id="{49946AEA-6284-E04A-AF87-DB14576B6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570590" y="5453543"/>
            <a:ext cx="241676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600" b="1" dirty="0">
                <a:solidFill>
                  <a:srgbClr val="3536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选择包裹类型</a:t>
            </a:r>
            <a:endParaRPr lang="en-US" altLang="zh-CN" sz="2600" b="1" dirty="0">
              <a:solidFill>
                <a:srgbClr val="3536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0">
            <a:extLst>
              <a:ext uri="{FF2B5EF4-FFF2-40B4-BE49-F238E27FC236}">
                <a16:creationId xmlns:a16="http://schemas.microsoft.com/office/drawing/2014/main" id="{EF0AC012-25E0-3D4A-80A3-7C1227DF7C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464544" y="5345751"/>
            <a:ext cx="12858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 dirty="0">
                <a:solidFill>
                  <a:srgbClr val="3536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000" dirty="0">
              <a:solidFill>
                <a:srgbClr val="3536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2F12A94-DC14-664C-8DD9-A72C3D28C332}"/>
              </a:ext>
            </a:extLst>
          </p:cNvPr>
          <p:cNvSpPr txBox="1"/>
          <p:nvPr/>
        </p:nvSpPr>
        <p:spPr>
          <a:xfrm>
            <a:off x="-7570590" y="5945986"/>
            <a:ext cx="6910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针对不同包裹类型（普通快递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外卖）我们设计了不同的专属页面</a:t>
            </a:r>
          </a:p>
        </p:txBody>
      </p:sp>
    </p:spTree>
    <p:extLst>
      <p:ext uri="{BB962C8B-B14F-4D97-AF65-F5344CB8AC3E}">
        <p14:creationId xmlns:p14="http://schemas.microsoft.com/office/powerpoint/2010/main" val="36419879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834" name="组合 3">
            <a:extLst>
              <a:ext uri="{FF2B5EF4-FFF2-40B4-BE49-F238E27FC236}">
                <a16:creationId xmlns:a16="http://schemas.microsoft.com/office/drawing/2014/main" id="{04F02483-B40D-4D44-B36A-43E8E32ACE51}"/>
              </a:ext>
            </a:extLst>
          </p:cNvPr>
          <p:cNvGrpSpPr>
            <a:grpSpLocks/>
          </p:cNvGrpSpPr>
          <p:nvPr/>
        </p:nvGrpSpPr>
        <p:grpSpPr bwMode="auto">
          <a:xfrm>
            <a:off x="0" y="327025"/>
            <a:ext cx="457200" cy="342900"/>
            <a:chOff x="0" y="0"/>
            <a:chExt cx="457201" cy="285750"/>
          </a:xfrm>
        </p:grpSpPr>
        <p:sp>
          <p:nvSpPr>
            <p:cNvPr id="120838" name="矩形 4">
              <a:extLst>
                <a:ext uri="{FF2B5EF4-FFF2-40B4-BE49-F238E27FC236}">
                  <a16:creationId xmlns:a16="http://schemas.microsoft.com/office/drawing/2014/main" id="{BA094F0F-45E9-4658-B058-1AD1BABEA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20839" name="矩形 5">
              <a:extLst>
                <a:ext uri="{FF2B5EF4-FFF2-40B4-BE49-F238E27FC236}">
                  <a16:creationId xmlns:a16="http://schemas.microsoft.com/office/drawing/2014/main" id="{9C6F3460-5BD6-46AD-85ED-574521418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120835" name="文本框 6">
            <a:extLst>
              <a:ext uri="{FF2B5EF4-FFF2-40B4-BE49-F238E27FC236}">
                <a16:creationId xmlns:a16="http://schemas.microsoft.com/office/drawing/2014/main" id="{46830EB0-7764-48CD-B9FC-06B585D55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975" y="266700"/>
            <a:ext cx="51990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r>
              <a:rPr lang="en-US" altLang="zh-CN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核心技术（用户交互部分）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C3B9AA-BD96-4874-8CB1-7BFCD2480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622" y="1221106"/>
            <a:ext cx="8671496" cy="4124645"/>
          </a:xfrm>
          <a:prstGeom prst="rect">
            <a:avLst/>
          </a:prstGeom>
        </p:spPr>
      </p:pic>
      <p:sp>
        <p:nvSpPr>
          <p:cNvPr id="13" name="矩形 44">
            <a:extLst>
              <a:ext uri="{FF2B5EF4-FFF2-40B4-BE49-F238E27FC236}">
                <a16:creationId xmlns:a16="http://schemas.microsoft.com/office/drawing/2014/main" id="{A1F27E6F-2B8F-1348-91AC-CC4E5E046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2822" y="5453543"/>
            <a:ext cx="241676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600" b="1" dirty="0">
                <a:solidFill>
                  <a:srgbClr val="3536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选择包裹类型</a:t>
            </a:r>
            <a:endParaRPr lang="en-US" altLang="zh-CN" sz="2600" b="1" dirty="0">
              <a:solidFill>
                <a:srgbClr val="3536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0">
            <a:extLst>
              <a:ext uri="{FF2B5EF4-FFF2-40B4-BE49-F238E27FC236}">
                <a16:creationId xmlns:a16="http://schemas.microsoft.com/office/drawing/2014/main" id="{32A68F4A-3809-E945-BC88-3219FC7614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8868" y="5345751"/>
            <a:ext cx="12858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 dirty="0">
                <a:solidFill>
                  <a:srgbClr val="3536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000" dirty="0">
              <a:solidFill>
                <a:srgbClr val="3536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CE33742-33BD-3243-B0EF-9927C0C6E206}"/>
              </a:ext>
            </a:extLst>
          </p:cNvPr>
          <p:cNvSpPr txBox="1"/>
          <p:nvPr/>
        </p:nvSpPr>
        <p:spPr>
          <a:xfrm>
            <a:off x="3152822" y="5945986"/>
            <a:ext cx="6910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针对不同包裹类型（普通快递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外卖）我们设计了不同的专属页面</a:t>
            </a:r>
          </a:p>
        </p:txBody>
      </p:sp>
      <p:pic>
        <p:nvPicPr>
          <p:cNvPr id="17" name="Picture 1">
            <a:extLst>
              <a:ext uri="{FF2B5EF4-FFF2-40B4-BE49-F238E27FC236}">
                <a16:creationId xmlns:a16="http://schemas.microsoft.com/office/drawing/2014/main" id="{9B02F623-9858-124D-A585-C7558B6AB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7416" y="1164447"/>
            <a:ext cx="5924551" cy="503437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90B82564-9085-8044-87ED-F7E849347935}"/>
              </a:ext>
            </a:extLst>
          </p:cNvPr>
          <p:cNvSpPr txBox="1"/>
          <p:nvPr/>
        </p:nvSpPr>
        <p:spPr>
          <a:xfrm>
            <a:off x="12772648" y="2555709"/>
            <a:ext cx="61325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4093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填写个人信息</a:t>
            </a:r>
          </a:p>
        </p:txBody>
      </p:sp>
      <p:sp>
        <p:nvSpPr>
          <p:cNvPr id="19" name="文本框 8">
            <a:extLst>
              <a:ext uri="{FF2B5EF4-FFF2-40B4-BE49-F238E27FC236}">
                <a16:creationId xmlns:a16="http://schemas.microsoft.com/office/drawing/2014/main" id="{99C1EA75-DFBB-724A-9C26-932BEB9D77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06388" y="1775580"/>
            <a:ext cx="12858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 dirty="0">
                <a:solidFill>
                  <a:srgbClr val="409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000" dirty="0">
              <a:solidFill>
                <a:srgbClr val="4093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5620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834" name="组合 3">
            <a:extLst>
              <a:ext uri="{FF2B5EF4-FFF2-40B4-BE49-F238E27FC236}">
                <a16:creationId xmlns:a16="http://schemas.microsoft.com/office/drawing/2014/main" id="{04F02483-B40D-4D44-B36A-43E8E32ACE51}"/>
              </a:ext>
            </a:extLst>
          </p:cNvPr>
          <p:cNvGrpSpPr>
            <a:grpSpLocks/>
          </p:cNvGrpSpPr>
          <p:nvPr/>
        </p:nvGrpSpPr>
        <p:grpSpPr bwMode="auto">
          <a:xfrm>
            <a:off x="0" y="327025"/>
            <a:ext cx="457200" cy="342900"/>
            <a:chOff x="0" y="0"/>
            <a:chExt cx="457201" cy="285750"/>
          </a:xfrm>
        </p:grpSpPr>
        <p:sp>
          <p:nvSpPr>
            <p:cNvPr id="120838" name="矩形 4">
              <a:extLst>
                <a:ext uri="{FF2B5EF4-FFF2-40B4-BE49-F238E27FC236}">
                  <a16:creationId xmlns:a16="http://schemas.microsoft.com/office/drawing/2014/main" id="{BA094F0F-45E9-4658-B058-1AD1BABEA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20839" name="矩形 5">
              <a:extLst>
                <a:ext uri="{FF2B5EF4-FFF2-40B4-BE49-F238E27FC236}">
                  <a16:creationId xmlns:a16="http://schemas.microsoft.com/office/drawing/2014/main" id="{9C6F3460-5BD6-46AD-85ED-574521418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120835" name="文本框 6">
            <a:extLst>
              <a:ext uri="{FF2B5EF4-FFF2-40B4-BE49-F238E27FC236}">
                <a16:creationId xmlns:a16="http://schemas.microsoft.com/office/drawing/2014/main" id="{46830EB0-7764-48CD-B9FC-06B585D55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975" y="266700"/>
            <a:ext cx="51990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r>
              <a:rPr lang="en-US" altLang="zh-CN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核心技术（用户交互部分）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C3B9AA-BD96-4874-8CB1-7BFCD2480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622" y="7477530"/>
            <a:ext cx="8671496" cy="4124645"/>
          </a:xfrm>
          <a:prstGeom prst="rect">
            <a:avLst/>
          </a:prstGeom>
        </p:spPr>
      </p:pic>
      <p:sp>
        <p:nvSpPr>
          <p:cNvPr id="13" name="矩形 44">
            <a:extLst>
              <a:ext uri="{FF2B5EF4-FFF2-40B4-BE49-F238E27FC236}">
                <a16:creationId xmlns:a16="http://schemas.microsoft.com/office/drawing/2014/main" id="{A1F27E6F-2B8F-1348-91AC-CC4E5E046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2822" y="11709967"/>
            <a:ext cx="241676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600" b="1" dirty="0">
                <a:solidFill>
                  <a:srgbClr val="3536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选择包裹类型</a:t>
            </a:r>
            <a:endParaRPr lang="en-US" altLang="zh-CN" sz="2600" b="1" dirty="0">
              <a:solidFill>
                <a:srgbClr val="3536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0">
            <a:extLst>
              <a:ext uri="{FF2B5EF4-FFF2-40B4-BE49-F238E27FC236}">
                <a16:creationId xmlns:a16="http://schemas.microsoft.com/office/drawing/2014/main" id="{32A68F4A-3809-E945-BC88-3219FC7614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8868" y="11602175"/>
            <a:ext cx="12858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 dirty="0">
                <a:solidFill>
                  <a:srgbClr val="3536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000" dirty="0">
              <a:solidFill>
                <a:srgbClr val="3536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CE33742-33BD-3243-B0EF-9927C0C6E206}"/>
              </a:ext>
            </a:extLst>
          </p:cNvPr>
          <p:cNvSpPr txBox="1"/>
          <p:nvPr/>
        </p:nvSpPr>
        <p:spPr>
          <a:xfrm>
            <a:off x="3152822" y="12202410"/>
            <a:ext cx="6910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针对不同包裹类型（普通快递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外卖）我们设计了不同的专属页面</a:t>
            </a: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89FF606A-54FB-234D-8B50-DBC491FD5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39" y="1117659"/>
            <a:ext cx="6259398" cy="2147557"/>
          </a:xfrm>
          <a:prstGeom prst="rect">
            <a:avLst/>
          </a:prstGeom>
        </p:spPr>
      </p:pic>
      <p:sp>
        <p:nvSpPr>
          <p:cNvPr id="16" name="文本框 10">
            <a:extLst>
              <a:ext uri="{FF2B5EF4-FFF2-40B4-BE49-F238E27FC236}">
                <a16:creationId xmlns:a16="http://schemas.microsoft.com/office/drawing/2014/main" id="{21575DAD-AD3A-3042-B6AA-6340251AF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9684" y="3265216"/>
            <a:ext cx="12858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 dirty="0">
                <a:solidFill>
                  <a:srgbClr val="409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4000" dirty="0">
              <a:solidFill>
                <a:srgbClr val="4093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D45A79B-00BB-C845-A77F-216957252F1F}"/>
              </a:ext>
            </a:extLst>
          </p:cNvPr>
          <p:cNvSpPr txBox="1"/>
          <p:nvPr/>
        </p:nvSpPr>
        <p:spPr>
          <a:xfrm>
            <a:off x="1765440" y="3396057"/>
            <a:ext cx="60217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600" b="1" dirty="0">
                <a:solidFill>
                  <a:srgbClr val="4093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传入数据库</a:t>
            </a:r>
          </a:p>
        </p:txBody>
      </p:sp>
      <p:pic>
        <p:nvPicPr>
          <p:cNvPr id="22" name="Picture 17">
            <a:extLst>
              <a:ext uri="{FF2B5EF4-FFF2-40B4-BE49-F238E27FC236}">
                <a16:creationId xmlns:a16="http://schemas.microsoft.com/office/drawing/2014/main" id="{1D2E6E70-5FA9-5341-8577-4920A511B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1589" y="5922454"/>
            <a:ext cx="6127498" cy="3858423"/>
          </a:xfrm>
          <a:prstGeom prst="rect">
            <a:avLst/>
          </a:prstGeom>
        </p:spPr>
      </p:pic>
      <p:sp>
        <p:nvSpPr>
          <p:cNvPr id="23" name="矩形 44">
            <a:extLst>
              <a:ext uri="{FF2B5EF4-FFF2-40B4-BE49-F238E27FC236}">
                <a16:creationId xmlns:a16="http://schemas.microsoft.com/office/drawing/2014/main" id="{C215F5C9-C7CB-EA44-B611-E56E6B59C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7322" y="9303511"/>
            <a:ext cx="319241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600" b="1" dirty="0">
                <a:solidFill>
                  <a:srgbClr val="3536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实时追踪包裹信息</a:t>
            </a:r>
            <a:endParaRPr lang="en-US" altLang="zh-CN" sz="2600" b="1" dirty="0">
              <a:solidFill>
                <a:srgbClr val="3536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10">
            <a:extLst>
              <a:ext uri="{FF2B5EF4-FFF2-40B4-BE49-F238E27FC236}">
                <a16:creationId xmlns:a16="http://schemas.microsoft.com/office/drawing/2014/main" id="{D689B2CF-502F-F24F-B0E6-00B6DC0FC8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53368" y="9195719"/>
            <a:ext cx="12858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 dirty="0">
                <a:solidFill>
                  <a:srgbClr val="3536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4000" dirty="0">
              <a:solidFill>
                <a:srgbClr val="3536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EEA921D-4349-404D-B7C5-427F9B45DE78}"/>
              </a:ext>
            </a:extLst>
          </p:cNvPr>
          <p:cNvSpPr txBox="1"/>
          <p:nvPr/>
        </p:nvSpPr>
        <p:spPr>
          <a:xfrm>
            <a:off x="9947323" y="9795954"/>
            <a:ext cx="437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根据用户需求，实时反馈包裹的所在地址</a:t>
            </a:r>
          </a:p>
        </p:txBody>
      </p:sp>
    </p:spTree>
    <p:extLst>
      <p:ext uri="{BB962C8B-B14F-4D97-AF65-F5344CB8AC3E}">
        <p14:creationId xmlns:p14="http://schemas.microsoft.com/office/powerpoint/2010/main" val="7235334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834" name="组合 3">
            <a:extLst>
              <a:ext uri="{FF2B5EF4-FFF2-40B4-BE49-F238E27FC236}">
                <a16:creationId xmlns:a16="http://schemas.microsoft.com/office/drawing/2014/main" id="{04F02483-B40D-4D44-B36A-43E8E32ACE51}"/>
              </a:ext>
            </a:extLst>
          </p:cNvPr>
          <p:cNvGrpSpPr>
            <a:grpSpLocks/>
          </p:cNvGrpSpPr>
          <p:nvPr/>
        </p:nvGrpSpPr>
        <p:grpSpPr bwMode="auto">
          <a:xfrm>
            <a:off x="0" y="327025"/>
            <a:ext cx="457200" cy="342900"/>
            <a:chOff x="0" y="0"/>
            <a:chExt cx="457201" cy="285750"/>
          </a:xfrm>
        </p:grpSpPr>
        <p:sp>
          <p:nvSpPr>
            <p:cNvPr id="120838" name="矩形 4">
              <a:extLst>
                <a:ext uri="{FF2B5EF4-FFF2-40B4-BE49-F238E27FC236}">
                  <a16:creationId xmlns:a16="http://schemas.microsoft.com/office/drawing/2014/main" id="{BA094F0F-45E9-4658-B058-1AD1BABEA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20839" name="矩形 5">
              <a:extLst>
                <a:ext uri="{FF2B5EF4-FFF2-40B4-BE49-F238E27FC236}">
                  <a16:creationId xmlns:a16="http://schemas.microsoft.com/office/drawing/2014/main" id="{9C6F3460-5BD6-46AD-85ED-574521418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120835" name="文本框 6">
            <a:extLst>
              <a:ext uri="{FF2B5EF4-FFF2-40B4-BE49-F238E27FC236}">
                <a16:creationId xmlns:a16="http://schemas.microsoft.com/office/drawing/2014/main" id="{46830EB0-7764-48CD-B9FC-06B585D55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975" y="266700"/>
            <a:ext cx="51990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r>
              <a:rPr lang="en-US" altLang="zh-CN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核心技术（用户交互部分）</a:t>
            </a: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89FF606A-54FB-234D-8B50-DBC491FD5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58922"/>
            <a:ext cx="4687000" cy="1608078"/>
          </a:xfrm>
          <a:prstGeom prst="rect">
            <a:avLst/>
          </a:prstGeom>
        </p:spPr>
      </p:pic>
      <p:sp>
        <p:nvSpPr>
          <p:cNvPr id="16" name="文本框 10">
            <a:extLst>
              <a:ext uri="{FF2B5EF4-FFF2-40B4-BE49-F238E27FC236}">
                <a16:creationId xmlns:a16="http://schemas.microsoft.com/office/drawing/2014/main" id="{21575DAD-AD3A-3042-B6AA-6340251AF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553772"/>
            <a:ext cx="7625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dirty="0">
                <a:solidFill>
                  <a:srgbClr val="409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3200" dirty="0">
              <a:solidFill>
                <a:srgbClr val="4093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D45A79B-00BB-C845-A77F-216957252F1F}"/>
              </a:ext>
            </a:extLst>
          </p:cNvPr>
          <p:cNvSpPr txBox="1"/>
          <p:nvPr/>
        </p:nvSpPr>
        <p:spPr>
          <a:xfrm>
            <a:off x="1100137" y="2717556"/>
            <a:ext cx="1767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40937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传入数据库</a:t>
            </a:r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212D48BA-48B6-E642-BD09-38344BBAD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589" y="2072486"/>
            <a:ext cx="6127498" cy="3858423"/>
          </a:xfrm>
          <a:prstGeom prst="rect">
            <a:avLst/>
          </a:prstGeom>
        </p:spPr>
      </p:pic>
      <p:sp>
        <p:nvSpPr>
          <p:cNvPr id="18" name="矩形 44">
            <a:extLst>
              <a:ext uri="{FF2B5EF4-FFF2-40B4-BE49-F238E27FC236}">
                <a16:creationId xmlns:a16="http://schemas.microsoft.com/office/drawing/2014/main" id="{1258926E-84B1-5A4A-90A1-6530FDA00B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5322" y="5453543"/>
            <a:ext cx="319241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600" b="1" dirty="0">
                <a:solidFill>
                  <a:srgbClr val="3536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实时追踪包裹信息</a:t>
            </a:r>
            <a:endParaRPr lang="en-US" altLang="zh-CN" sz="2600" b="1" dirty="0">
              <a:solidFill>
                <a:srgbClr val="3536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0">
            <a:extLst>
              <a:ext uri="{FF2B5EF4-FFF2-40B4-BE49-F238E27FC236}">
                <a16:creationId xmlns:a16="http://schemas.microsoft.com/office/drawing/2014/main" id="{43E513BE-D6AD-FE44-9B13-A08F36F44A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1368" y="5345751"/>
            <a:ext cx="12858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 dirty="0">
                <a:solidFill>
                  <a:srgbClr val="3536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4000" dirty="0">
              <a:solidFill>
                <a:srgbClr val="3536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B4E7418-BA5A-054D-9258-81D2AB1CACBD}"/>
              </a:ext>
            </a:extLst>
          </p:cNvPr>
          <p:cNvSpPr txBox="1"/>
          <p:nvPr/>
        </p:nvSpPr>
        <p:spPr>
          <a:xfrm>
            <a:off x="2835323" y="5945986"/>
            <a:ext cx="437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根据用户需求，实时反馈包裹的所在地址</a:t>
            </a:r>
          </a:p>
        </p:txBody>
      </p:sp>
    </p:spTree>
    <p:extLst>
      <p:ext uri="{BB962C8B-B14F-4D97-AF65-F5344CB8AC3E}">
        <p14:creationId xmlns:p14="http://schemas.microsoft.com/office/powerpoint/2010/main" val="40356955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913" name="组合 3">
            <a:extLst>
              <a:ext uri="{FF2B5EF4-FFF2-40B4-BE49-F238E27FC236}">
                <a16:creationId xmlns:a16="http://schemas.microsoft.com/office/drawing/2014/main" id="{E0CA659E-CE6A-7E4A-A88A-71F2AE69FE7F}"/>
              </a:ext>
            </a:extLst>
          </p:cNvPr>
          <p:cNvGrpSpPr>
            <a:grpSpLocks/>
          </p:cNvGrpSpPr>
          <p:nvPr/>
        </p:nvGrpSpPr>
        <p:grpSpPr bwMode="auto">
          <a:xfrm>
            <a:off x="0" y="327025"/>
            <a:ext cx="457200" cy="342900"/>
            <a:chOff x="0" y="0"/>
            <a:chExt cx="457201" cy="285750"/>
          </a:xfrm>
        </p:grpSpPr>
        <p:sp>
          <p:nvSpPr>
            <p:cNvPr id="294917" name="矩形 4">
              <a:extLst>
                <a:ext uri="{FF2B5EF4-FFF2-40B4-BE49-F238E27FC236}">
                  <a16:creationId xmlns:a16="http://schemas.microsoft.com/office/drawing/2014/main" id="{1A047872-ED6D-384A-BFC1-EDAEFC62A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294918" name="矩形 5">
              <a:extLst>
                <a:ext uri="{FF2B5EF4-FFF2-40B4-BE49-F238E27FC236}">
                  <a16:creationId xmlns:a16="http://schemas.microsoft.com/office/drawing/2014/main" id="{63DFD368-D95B-3C4F-9A9C-2631C1649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294914" name="文本框 6">
            <a:extLst>
              <a:ext uri="{FF2B5EF4-FFF2-40B4-BE49-F238E27FC236}">
                <a16:creationId xmlns:a16="http://schemas.microsoft.com/office/drawing/2014/main" id="{098D0EB2-3798-4544-BAAA-7364DF849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975" y="266700"/>
            <a:ext cx="51990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技术支持</a:t>
            </a:r>
          </a:p>
        </p:txBody>
      </p:sp>
      <p:sp>
        <p:nvSpPr>
          <p:cNvPr id="294915" name="文本框 5">
            <a:extLst>
              <a:ext uri="{FF2B5EF4-FFF2-40B4-BE49-F238E27FC236}">
                <a16:creationId xmlns:a16="http://schemas.microsoft.com/office/drawing/2014/main" id="{44CCB80E-D23A-5448-88C6-B66F34B508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3200" y="182563"/>
            <a:ext cx="17573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/>
              <a:t>Drone</a:t>
            </a:r>
            <a:endParaRPr lang="zh-CN" altLang="en-US" sz="1800"/>
          </a:p>
        </p:txBody>
      </p:sp>
      <p:sp>
        <p:nvSpPr>
          <p:cNvPr id="294916" name="文本框 6">
            <a:extLst>
              <a:ext uri="{FF2B5EF4-FFF2-40B4-BE49-F238E27FC236}">
                <a16:creationId xmlns:a16="http://schemas.microsoft.com/office/drawing/2014/main" id="{3836D0B7-CD30-B44D-B092-94B31AB2B8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6475" y="1514475"/>
            <a:ext cx="54451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/>
              <a:t>可以简单描述大疆、高德地图等外接技术的概况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937" name="组合 3">
            <a:extLst>
              <a:ext uri="{FF2B5EF4-FFF2-40B4-BE49-F238E27FC236}">
                <a16:creationId xmlns:a16="http://schemas.microsoft.com/office/drawing/2014/main" id="{83F4F142-5339-AB4C-9A7D-8467F03A8D0C}"/>
              </a:ext>
            </a:extLst>
          </p:cNvPr>
          <p:cNvGrpSpPr>
            <a:grpSpLocks/>
          </p:cNvGrpSpPr>
          <p:nvPr/>
        </p:nvGrpSpPr>
        <p:grpSpPr bwMode="auto">
          <a:xfrm>
            <a:off x="1379538" y="1319213"/>
            <a:ext cx="2870200" cy="4308475"/>
            <a:chOff x="0" y="0"/>
            <a:chExt cx="2603503" cy="3907311"/>
          </a:xfrm>
        </p:grpSpPr>
        <p:pic>
          <p:nvPicPr>
            <p:cNvPr id="295946" name="图片 4">
              <a:extLst>
                <a:ext uri="{FF2B5EF4-FFF2-40B4-BE49-F238E27FC236}">
                  <a16:creationId xmlns:a16="http://schemas.microsoft.com/office/drawing/2014/main" id="{D180ECB1-8649-1C44-846A-A59356E5B5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40537"/>
              <a:ext cx="1251637" cy="1251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95947" name="组合 5">
              <a:extLst>
                <a:ext uri="{FF2B5EF4-FFF2-40B4-BE49-F238E27FC236}">
                  <a16:creationId xmlns:a16="http://schemas.microsoft.com/office/drawing/2014/main" id="{89DB882A-CC80-B647-897A-817B2A12A6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" y="0"/>
              <a:ext cx="2603500" cy="2592174"/>
              <a:chOff x="0" y="0"/>
              <a:chExt cx="3777627" cy="3761194"/>
            </a:xfrm>
          </p:grpSpPr>
          <p:sp>
            <p:nvSpPr>
              <p:cNvPr id="295951" name="矩形 9">
                <a:extLst>
                  <a:ext uri="{FF2B5EF4-FFF2-40B4-BE49-F238E27FC236}">
                    <a16:creationId xmlns:a16="http://schemas.microsoft.com/office/drawing/2014/main" id="{A8D0E385-D4FA-A54A-8340-FF48EAD1DD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816100" cy="1816100"/>
              </a:xfrm>
              <a:prstGeom prst="rect">
                <a:avLst/>
              </a:prstGeom>
              <a:solidFill>
                <a:srgbClr val="4093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95952" name="矩形 10">
                <a:extLst>
                  <a:ext uri="{FF2B5EF4-FFF2-40B4-BE49-F238E27FC236}">
                    <a16:creationId xmlns:a16="http://schemas.microsoft.com/office/drawing/2014/main" id="{9A712D59-DFEC-8A41-8FA8-E6EDEB3888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1528" y="1945093"/>
                <a:ext cx="1816099" cy="1816101"/>
              </a:xfrm>
              <a:prstGeom prst="rect">
                <a:avLst/>
              </a:prstGeom>
              <a:solidFill>
                <a:srgbClr val="4093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95948" name="矩形 6">
              <a:extLst>
                <a:ext uri="{FF2B5EF4-FFF2-40B4-BE49-F238E27FC236}">
                  <a16:creationId xmlns:a16="http://schemas.microsoft.com/office/drawing/2014/main" id="{4A983D13-FF92-7B4F-AE10-6CCF5EB6D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2655674"/>
              <a:ext cx="1251637" cy="1251636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pic>
          <p:nvPicPr>
            <p:cNvPr id="295949" name="图片 7">
              <a:extLst>
                <a:ext uri="{FF2B5EF4-FFF2-40B4-BE49-F238E27FC236}">
                  <a16:creationId xmlns:a16="http://schemas.microsoft.com/office/drawing/2014/main" id="{BD1ADACC-4161-8B4F-A110-C63EF23613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1866" y="0"/>
              <a:ext cx="1251636" cy="1251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5950" name="图片 8">
              <a:extLst>
                <a:ext uri="{FF2B5EF4-FFF2-40B4-BE49-F238E27FC236}">
                  <a16:creationId xmlns:a16="http://schemas.microsoft.com/office/drawing/2014/main" id="{FD384335-3EF5-D545-A425-C6B2530A9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1867" y="2681075"/>
              <a:ext cx="1251636" cy="1226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95938" name="矩形 11">
            <a:extLst>
              <a:ext uri="{FF2B5EF4-FFF2-40B4-BE49-F238E27FC236}">
                <a16:creationId xmlns:a16="http://schemas.microsoft.com/office/drawing/2014/main" id="{1D277360-15B9-674F-A0FF-F0E104ED1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25" y="3759200"/>
            <a:ext cx="1416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3536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公司简介</a:t>
            </a:r>
          </a:p>
        </p:txBody>
      </p:sp>
      <p:sp>
        <p:nvSpPr>
          <p:cNvPr id="295939" name="矩形 12">
            <a:extLst>
              <a:ext uri="{FF2B5EF4-FFF2-40B4-BE49-F238E27FC236}">
                <a16:creationId xmlns:a16="http://schemas.microsoft.com/office/drawing/2014/main" id="{7E949A89-CA20-9B4A-9A0C-808688EB15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25" y="4249738"/>
            <a:ext cx="4897438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模板的发布，课件及汇报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的美化，并为您提供专业的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个性定制服务。我们秉承“给您演示的光和热”的理念，为您分担职场压力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让您的每一次亮相都信心澎湃。专业的团队，完善的售后，热情的服务，科学严谨的逻辑，一丝不苟的工作态度，定能使您的发展如虎添翼！</a:t>
            </a:r>
            <a:endParaRPr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除了模板的发布与定制，我们还为您准备了使用教程，希望能够能够更好的使用该作品</a:t>
            </a:r>
          </a:p>
        </p:txBody>
      </p:sp>
      <p:sp>
        <p:nvSpPr>
          <p:cNvPr id="295940" name="矩形 13">
            <a:extLst>
              <a:ext uri="{FF2B5EF4-FFF2-40B4-BE49-F238E27FC236}">
                <a16:creationId xmlns:a16="http://schemas.microsoft.com/office/drawing/2014/main" id="{6620A8F6-7844-2A4D-8664-10B9A3350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0863" y="1349375"/>
            <a:ext cx="1379537" cy="1381125"/>
          </a:xfrm>
          <a:prstGeom prst="rect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grpSp>
        <p:nvGrpSpPr>
          <p:cNvPr id="295941" name="组合 3">
            <a:extLst>
              <a:ext uri="{FF2B5EF4-FFF2-40B4-BE49-F238E27FC236}">
                <a16:creationId xmlns:a16="http://schemas.microsoft.com/office/drawing/2014/main" id="{A81EADFB-7686-854A-A478-BBF7938012F6}"/>
              </a:ext>
            </a:extLst>
          </p:cNvPr>
          <p:cNvGrpSpPr>
            <a:grpSpLocks/>
          </p:cNvGrpSpPr>
          <p:nvPr/>
        </p:nvGrpSpPr>
        <p:grpSpPr bwMode="auto">
          <a:xfrm>
            <a:off x="0" y="327025"/>
            <a:ext cx="457200" cy="342900"/>
            <a:chOff x="0" y="0"/>
            <a:chExt cx="457201" cy="285750"/>
          </a:xfrm>
        </p:grpSpPr>
        <p:sp>
          <p:nvSpPr>
            <p:cNvPr id="295944" name="矩形 4">
              <a:extLst>
                <a:ext uri="{FF2B5EF4-FFF2-40B4-BE49-F238E27FC236}">
                  <a16:creationId xmlns:a16="http://schemas.microsoft.com/office/drawing/2014/main" id="{A666D0D7-BBB9-DE48-903C-2081B6F488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295945" name="矩形 5">
              <a:extLst>
                <a:ext uri="{FF2B5EF4-FFF2-40B4-BE49-F238E27FC236}">
                  <a16:creationId xmlns:a16="http://schemas.microsoft.com/office/drawing/2014/main" id="{7206E492-934C-AF45-BF2E-999D1A954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295942" name="文本框 6">
            <a:extLst>
              <a:ext uri="{FF2B5EF4-FFF2-40B4-BE49-F238E27FC236}">
                <a16:creationId xmlns:a16="http://schemas.microsoft.com/office/drawing/2014/main" id="{E54C99CA-2174-3D43-97AC-0B0CFDC797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975" y="266700"/>
            <a:ext cx="2768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应用场景</a:t>
            </a:r>
            <a:r>
              <a:rPr lang="en-US" altLang="zh-CN" sz="24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5943" name="文本框 16">
            <a:extLst>
              <a:ext uri="{FF2B5EF4-FFF2-40B4-BE49-F238E27FC236}">
                <a16:creationId xmlns:a16="http://schemas.microsoft.com/office/drawing/2014/main" id="{0954EC9F-6D2A-F448-A4CE-DB92FBB15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2725" y="193675"/>
            <a:ext cx="17589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/>
              <a:t>Marketing</a:t>
            </a:r>
            <a:endParaRPr lang="zh-CN" altLang="en-US"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61" name="组合 3">
            <a:extLst>
              <a:ext uri="{FF2B5EF4-FFF2-40B4-BE49-F238E27FC236}">
                <a16:creationId xmlns:a16="http://schemas.microsoft.com/office/drawing/2014/main" id="{8CB317C1-BC0B-0D40-8ACC-7A3B73248CE3}"/>
              </a:ext>
            </a:extLst>
          </p:cNvPr>
          <p:cNvGrpSpPr>
            <a:grpSpLocks/>
          </p:cNvGrpSpPr>
          <p:nvPr/>
        </p:nvGrpSpPr>
        <p:grpSpPr bwMode="auto">
          <a:xfrm>
            <a:off x="1379538" y="1319213"/>
            <a:ext cx="2870200" cy="4308475"/>
            <a:chOff x="0" y="0"/>
            <a:chExt cx="2603503" cy="3907311"/>
          </a:xfrm>
        </p:grpSpPr>
        <p:pic>
          <p:nvPicPr>
            <p:cNvPr id="296970" name="图片 4">
              <a:extLst>
                <a:ext uri="{FF2B5EF4-FFF2-40B4-BE49-F238E27FC236}">
                  <a16:creationId xmlns:a16="http://schemas.microsoft.com/office/drawing/2014/main" id="{C470E509-C0D3-5F4B-8381-E73CF857F4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40537"/>
              <a:ext cx="1251637" cy="1251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96971" name="组合 5">
              <a:extLst>
                <a:ext uri="{FF2B5EF4-FFF2-40B4-BE49-F238E27FC236}">
                  <a16:creationId xmlns:a16="http://schemas.microsoft.com/office/drawing/2014/main" id="{9BEB3E8F-8735-0147-827B-EE69BD4B7A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" y="0"/>
              <a:ext cx="2603500" cy="2592174"/>
              <a:chOff x="0" y="0"/>
              <a:chExt cx="3777627" cy="3761194"/>
            </a:xfrm>
          </p:grpSpPr>
          <p:sp>
            <p:nvSpPr>
              <p:cNvPr id="296975" name="矩形 9">
                <a:extLst>
                  <a:ext uri="{FF2B5EF4-FFF2-40B4-BE49-F238E27FC236}">
                    <a16:creationId xmlns:a16="http://schemas.microsoft.com/office/drawing/2014/main" id="{47824291-F3D2-9E4F-8FBA-DBD4307C9A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816100" cy="1816100"/>
              </a:xfrm>
              <a:prstGeom prst="rect">
                <a:avLst/>
              </a:prstGeom>
              <a:solidFill>
                <a:srgbClr val="4093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96976" name="矩形 10">
                <a:extLst>
                  <a:ext uri="{FF2B5EF4-FFF2-40B4-BE49-F238E27FC236}">
                    <a16:creationId xmlns:a16="http://schemas.microsoft.com/office/drawing/2014/main" id="{14F2CDA0-5451-9D48-A161-7C690DBBD9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1528" y="1945093"/>
                <a:ext cx="1816099" cy="1816101"/>
              </a:xfrm>
              <a:prstGeom prst="rect">
                <a:avLst/>
              </a:prstGeom>
              <a:solidFill>
                <a:srgbClr val="4093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96972" name="矩形 6">
              <a:extLst>
                <a:ext uri="{FF2B5EF4-FFF2-40B4-BE49-F238E27FC236}">
                  <a16:creationId xmlns:a16="http://schemas.microsoft.com/office/drawing/2014/main" id="{81735A4A-2047-8242-97C7-5A6CBF1B63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2655674"/>
              <a:ext cx="1251637" cy="1251636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pic>
          <p:nvPicPr>
            <p:cNvPr id="296973" name="图片 7">
              <a:extLst>
                <a:ext uri="{FF2B5EF4-FFF2-40B4-BE49-F238E27FC236}">
                  <a16:creationId xmlns:a16="http://schemas.microsoft.com/office/drawing/2014/main" id="{FFEB4827-00E0-B74D-AD41-12F6CD8358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1866" y="0"/>
              <a:ext cx="1251636" cy="1251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6974" name="图片 8">
              <a:extLst>
                <a:ext uri="{FF2B5EF4-FFF2-40B4-BE49-F238E27FC236}">
                  <a16:creationId xmlns:a16="http://schemas.microsoft.com/office/drawing/2014/main" id="{3675C9CC-3052-0741-B4EE-09B76AF4F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1867" y="2681075"/>
              <a:ext cx="1251636" cy="1226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96962" name="矩形 11">
            <a:extLst>
              <a:ext uri="{FF2B5EF4-FFF2-40B4-BE49-F238E27FC236}">
                <a16:creationId xmlns:a16="http://schemas.microsoft.com/office/drawing/2014/main" id="{009E790D-5905-B74E-B948-D2C757E8D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25" y="3759200"/>
            <a:ext cx="1416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3536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公司简介</a:t>
            </a:r>
          </a:p>
        </p:txBody>
      </p:sp>
      <p:sp>
        <p:nvSpPr>
          <p:cNvPr id="296963" name="矩形 12">
            <a:extLst>
              <a:ext uri="{FF2B5EF4-FFF2-40B4-BE49-F238E27FC236}">
                <a16:creationId xmlns:a16="http://schemas.microsoft.com/office/drawing/2014/main" id="{333EC70C-8F6D-E542-88A7-0C47F0BEA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25" y="4249738"/>
            <a:ext cx="4897438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模板的发布，课件及汇报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的美化，并为您提供专业的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个性定制服务。我们秉承“给您演示的光和热”的理念，为您分担职场压力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让您的每一次亮相都信心澎湃。专业的团队，完善的售后，热情的服务，科学严谨的逻辑，一丝不苟的工作态度，定能使您的发展如虎添翼！</a:t>
            </a:r>
            <a:endParaRPr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除了模板的发布与定制，我们还为您准备了使用教程，希望能够能够更好的使用该作品</a:t>
            </a:r>
          </a:p>
        </p:txBody>
      </p:sp>
      <p:sp>
        <p:nvSpPr>
          <p:cNvPr id="296964" name="矩形 13">
            <a:extLst>
              <a:ext uri="{FF2B5EF4-FFF2-40B4-BE49-F238E27FC236}">
                <a16:creationId xmlns:a16="http://schemas.microsoft.com/office/drawing/2014/main" id="{EDFBFC3C-4015-604E-B672-B051979AA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0863" y="1349375"/>
            <a:ext cx="1379537" cy="1381125"/>
          </a:xfrm>
          <a:prstGeom prst="rect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grpSp>
        <p:nvGrpSpPr>
          <p:cNvPr id="296965" name="组合 3">
            <a:extLst>
              <a:ext uri="{FF2B5EF4-FFF2-40B4-BE49-F238E27FC236}">
                <a16:creationId xmlns:a16="http://schemas.microsoft.com/office/drawing/2014/main" id="{9F5E7783-63DD-B74A-8476-82AC25008CB1}"/>
              </a:ext>
            </a:extLst>
          </p:cNvPr>
          <p:cNvGrpSpPr>
            <a:grpSpLocks/>
          </p:cNvGrpSpPr>
          <p:nvPr/>
        </p:nvGrpSpPr>
        <p:grpSpPr bwMode="auto">
          <a:xfrm>
            <a:off x="0" y="327025"/>
            <a:ext cx="457200" cy="342900"/>
            <a:chOff x="0" y="0"/>
            <a:chExt cx="457201" cy="285750"/>
          </a:xfrm>
        </p:grpSpPr>
        <p:sp>
          <p:nvSpPr>
            <p:cNvPr id="296968" name="矩形 4">
              <a:extLst>
                <a:ext uri="{FF2B5EF4-FFF2-40B4-BE49-F238E27FC236}">
                  <a16:creationId xmlns:a16="http://schemas.microsoft.com/office/drawing/2014/main" id="{720651FE-B0BD-4846-8FFA-DC095F7D7D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296969" name="矩形 5">
              <a:extLst>
                <a:ext uri="{FF2B5EF4-FFF2-40B4-BE49-F238E27FC236}">
                  <a16:creationId xmlns:a16="http://schemas.microsoft.com/office/drawing/2014/main" id="{153940F9-863E-0046-816C-1401265686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296966" name="文本框 6">
            <a:extLst>
              <a:ext uri="{FF2B5EF4-FFF2-40B4-BE49-F238E27FC236}">
                <a16:creationId xmlns:a16="http://schemas.microsoft.com/office/drawing/2014/main" id="{71F82A2D-6DFE-5541-8AFE-4F10A0C23C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975" y="266700"/>
            <a:ext cx="2768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应用场景</a:t>
            </a:r>
            <a:r>
              <a:rPr lang="en-US" altLang="zh-CN" sz="24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6967" name="文本框 16">
            <a:extLst>
              <a:ext uri="{FF2B5EF4-FFF2-40B4-BE49-F238E27FC236}">
                <a16:creationId xmlns:a16="http://schemas.microsoft.com/office/drawing/2014/main" id="{2ABC026A-7E08-AA44-84F9-5E632D2EAD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2725" y="193675"/>
            <a:ext cx="17589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/>
              <a:t>Marketing</a:t>
            </a:r>
            <a:endParaRPr lang="zh-CN" altLang="en-US"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985" name="组合 3">
            <a:extLst>
              <a:ext uri="{FF2B5EF4-FFF2-40B4-BE49-F238E27FC236}">
                <a16:creationId xmlns:a16="http://schemas.microsoft.com/office/drawing/2014/main" id="{EC2E6A01-71D1-F541-A2C9-517113675C4F}"/>
              </a:ext>
            </a:extLst>
          </p:cNvPr>
          <p:cNvGrpSpPr>
            <a:grpSpLocks/>
          </p:cNvGrpSpPr>
          <p:nvPr/>
        </p:nvGrpSpPr>
        <p:grpSpPr bwMode="auto">
          <a:xfrm>
            <a:off x="0" y="327025"/>
            <a:ext cx="457200" cy="342900"/>
            <a:chOff x="0" y="0"/>
            <a:chExt cx="457201" cy="285750"/>
          </a:xfrm>
        </p:grpSpPr>
        <p:sp>
          <p:nvSpPr>
            <p:cNvPr id="298043" name="矩形 4">
              <a:extLst>
                <a:ext uri="{FF2B5EF4-FFF2-40B4-BE49-F238E27FC236}">
                  <a16:creationId xmlns:a16="http://schemas.microsoft.com/office/drawing/2014/main" id="{ECB523A3-2F0C-7346-AB69-517635B02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298044" name="矩形 5">
              <a:extLst>
                <a:ext uri="{FF2B5EF4-FFF2-40B4-BE49-F238E27FC236}">
                  <a16:creationId xmlns:a16="http://schemas.microsoft.com/office/drawing/2014/main" id="{52095697-F3A6-6B42-80DC-31A87ED8F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297986" name="文本框 6">
            <a:extLst>
              <a:ext uri="{FF2B5EF4-FFF2-40B4-BE49-F238E27FC236}">
                <a16:creationId xmlns:a16="http://schemas.microsoft.com/office/drawing/2014/main" id="{C38C762C-03F6-8E42-B8CE-D9885F6575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975" y="266700"/>
            <a:ext cx="2768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市场分析</a:t>
            </a:r>
          </a:p>
        </p:txBody>
      </p:sp>
      <p:grpSp>
        <p:nvGrpSpPr>
          <p:cNvPr id="297987" name="组合 7">
            <a:extLst>
              <a:ext uri="{FF2B5EF4-FFF2-40B4-BE49-F238E27FC236}">
                <a16:creationId xmlns:a16="http://schemas.microsoft.com/office/drawing/2014/main" id="{05B30B1D-71EB-5E49-A730-4FA001861685}"/>
              </a:ext>
            </a:extLst>
          </p:cNvPr>
          <p:cNvGrpSpPr>
            <a:grpSpLocks/>
          </p:cNvGrpSpPr>
          <p:nvPr/>
        </p:nvGrpSpPr>
        <p:grpSpPr bwMode="auto">
          <a:xfrm>
            <a:off x="1266825" y="4395788"/>
            <a:ext cx="3035300" cy="368300"/>
            <a:chOff x="0" y="0"/>
            <a:chExt cx="3035967" cy="367877"/>
          </a:xfrm>
        </p:grpSpPr>
        <p:sp>
          <p:nvSpPr>
            <p:cNvPr id="298041" name="Line 7">
              <a:extLst>
                <a:ext uri="{FF2B5EF4-FFF2-40B4-BE49-F238E27FC236}">
                  <a16:creationId xmlns:a16="http://schemas.microsoft.com/office/drawing/2014/main" id="{ADDEE97F-AD70-384B-B885-155257F956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2" y="335172"/>
              <a:ext cx="3032845" cy="0"/>
            </a:xfrm>
            <a:prstGeom prst="line">
              <a:avLst/>
            </a:prstGeom>
            <a:noFill/>
            <a:ln w="9525">
              <a:solidFill>
                <a:srgbClr val="BF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042" name="Text Box 13">
              <a:extLst>
                <a:ext uri="{FF2B5EF4-FFF2-40B4-BE49-F238E27FC236}">
                  <a16:creationId xmlns:a16="http://schemas.microsoft.com/office/drawing/2014/main" id="{98EB0233-A74E-2644-945A-6587216DD6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2052232" cy="3678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5000" rIns="90000" bIns="45000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 </a:t>
              </a:r>
              <a:r>
                <a:rPr lang="zh-CN" altLang="en-US" sz="18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点击输入文本</a:t>
              </a:r>
              <a:endParaRPr lang="en-US" altLang="zh-CN" sz="1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7988" name="组合 10">
            <a:extLst>
              <a:ext uri="{FF2B5EF4-FFF2-40B4-BE49-F238E27FC236}">
                <a16:creationId xmlns:a16="http://schemas.microsoft.com/office/drawing/2014/main" id="{CAD75E5A-702D-A54A-8296-47F79247FFC2}"/>
              </a:ext>
            </a:extLst>
          </p:cNvPr>
          <p:cNvGrpSpPr>
            <a:grpSpLocks/>
          </p:cNvGrpSpPr>
          <p:nvPr/>
        </p:nvGrpSpPr>
        <p:grpSpPr bwMode="auto">
          <a:xfrm>
            <a:off x="5608638" y="1174750"/>
            <a:ext cx="4524375" cy="5010150"/>
            <a:chOff x="0" y="0"/>
            <a:chExt cx="3867777" cy="4282752"/>
          </a:xfrm>
        </p:grpSpPr>
        <p:pic>
          <p:nvPicPr>
            <p:cNvPr id="298028" name="Group 14">
              <a:extLst>
                <a:ext uri="{FF2B5EF4-FFF2-40B4-BE49-F238E27FC236}">
                  <a16:creationId xmlns:a16="http://schemas.microsoft.com/office/drawing/2014/main" id="{3165E34D-A343-FC4E-8E42-5AC96598BEB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094" y="1851110"/>
              <a:ext cx="3877461" cy="2439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8029" name="Group 20">
              <a:extLst>
                <a:ext uri="{FF2B5EF4-FFF2-40B4-BE49-F238E27FC236}">
                  <a16:creationId xmlns:a16="http://schemas.microsoft.com/office/drawing/2014/main" id="{C6D0194C-A1E7-F24B-B93F-18BA297459B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668" y="1267406"/>
              <a:ext cx="2704842" cy="1589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98030" name="Group 25">
              <a:extLst>
                <a:ext uri="{FF2B5EF4-FFF2-40B4-BE49-F238E27FC236}">
                  <a16:creationId xmlns:a16="http://schemas.microsoft.com/office/drawing/2014/main" id="{D73DD7DB-5924-7241-B110-7EB9823927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5176" y="669014"/>
              <a:ext cx="1719752" cy="998866"/>
              <a:chOff x="0" y="0"/>
              <a:chExt cx="1293" cy="751"/>
            </a:xfrm>
          </p:grpSpPr>
          <p:sp>
            <p:nvSpPr>
              <p:cNvPr id="298035" name="Freeform 26">
                <a:extLst>
                  <a:ext uri="{FF2B5EF4-FFF2-40B4-BE49-F238E27FC236}">
                    <a16:creationId xmlns:a16="http://schemas.microsoft.com/office/drawing/2014/main" id="{31E1E34A-08B7-D14C-8FDA-481B831DF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8" y="7"/>
                <a:ext cx="715" cy="534"/>
              </a:xfrm>
              <a:custGeom>
                <a:avLst/>
                <a:gdLst>
                  <a:gd name="T0" fmla="*/ 8 w 3154"/>
                  <a:gd name="T1" fmla="*/ 0 h 2354"/>
                  <a:gd name="T2" fmla="*/ 110 w 3154"/>
                  <a:gd name="T3" fmla="*/ 13 h 2354"/>
                  <a:gd name="T4" fmla="*/ 162 w 3154"/>
                  <a:gd name="T5" fmla="*/ 121 h 2354"/>
                  <a:gd name="T6" fmla="*/ 0 w 3154"/>
                  <a:gd name="T7" fmla="*/ 79 h 2354"/>
                  <a:gd name="T8" fmla="*/ 8 w 3154"/>
                  <a:gd name="T9" fmla="*/ 0 h 23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154" h="2354">
                    <a:moveTo>
                      <a:pt x="154" y="0"/>
                    </a:moveTo>
                    <a:lnTo>
                      <a:pt x="2135" y="261"/>
                    </a:lnTo>
                    <a:lnTo>
                      <a:pt x="3153" y="2353"/>
                    </a:lnTo>
                    <a:lnTo>
                      <a:pt x="0" y="1538"/>
                    </a:lnTo>
                    <a:lnTo>
                      <a:pt x="154" y="0"/>
                    </a:lnTo>
                  </a:path>
                </a:pathLst>
              </a:custGeom>
              <a:solidFill>
                <a:srgbClr val="EAEAEA">
                  <a:alpha val="79999"/>
                </a:srgbClr>
              </a:solidFill>
              <a:ln w="9525">
                <a:solidFill>
                  <a:srgbClr val="C0C0C0"/>
                </a:solidFill>
                <a:bevel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036" name="Freeform 27">
                <a:extLst>
                  <a:ext uri="{FF2B5EF4-FFF2-40B4-BE49-F238E27FC236}">
                    <a16:creationId xmlns:a16="http://schemas.microsoft.com/office/drawing/2014/main" id="{5816D4E2-A892-2344-967E-A405361239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52"/>
                <a:ext cx="1291" cy="396"/>
              </a:xfrm>
              <a:custGeom>
                <a:avLst/>
                <a:gdLst>
                  <a:gd name="T0" fmla="*/ 128 w 5691"/>
                  <a:gd name="T1" fmla="*/ 0 h 1748"/>
                  <a:gd name="T2" fmla="*/ 293 w 5691"/>
                  <a:gd name="T3" fmla="*/ 41 h 1748"/>
                  <a:gd name="T4" fmla="*/ 188 w 5691"/>
                  <a:gd name="T5" fmla="*/ 90 h 1748"/>
                  <a:gd name="T6" fmla="*/ 0 w 5691"/>
                  <a:gd name="T7" fmla="*/ 38 h 1748"/>
                  <a:gd name="T8" fmla="*/ 128 w 5691"/>
                  <a:gd name="T9" fmla="*/ 0 h 17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691" h="1748">
                    <a:moveTo>
                      <a:pt x="2496" y="0"/>
                    </a:moveTo>
                    <a:lnTo>
                      <a:pt x="5690" y="801"/>
                    </a:lnTo>
                    <a:lnTo>
                      <a:pt x="3644" y="1747"/>
                    </a:lnTo>
                    <a:lnTo>
                      <a:pt x="0" y="748"/>
                    </a:lnTo>
                    <a:lnTo>
                      <a:pt x="2496" y="0"/>
                    </a:lnTo>
                  </a:path>
                </a:pathLst>
              </a:custGeom>
              <a:solidFill>
                <a:srgbClr val="C0C0C0">
                  <a:alpha val="79999"/>
                </a:srgbClr>
              </a:solidFill>
              <a:ln w="9525">
                <a:solidFill>
                  <a:srgbClr val="C0C0C0"/>
                </a:solidFill>
                <a:bevel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037" name="Freeform 28">
                <a:extLst>
                  <a:ext uri="{FF2B5EF4-FFF2-40B4-BE49-F238E27FC236}">
                    <a16:creationId xmlns:a16="http://schemas.microsoft.com/office/drawing/2014/main" id="{3C126016-609D-954F-9FE7-B4D30294EE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" y="67"/>
                <a:ext cx="514" cy="684"/>
              </a:xfrm>
              <a:custGeom>
                <a:avLst/>
                <a:gdLst>
                  <a:gd name="T0" fmla="*/ 0 w 2266"/>
                  <a:gd name="T1" fmla="*/ 15 h 3015"/>
                  <a:gd name="T2" fmla="*/ 61 w 2266"/>
                  <a:gd name="T3" fmla="*/ 0 h 3015"/>
                  <a:gd name="T4" fmla="*/ 117 w 2266"/>
                  <a:gd name="T5" fmla="*/ 106 h 3015"/>
                  <a:gd name="T6" fmla="*/ 12 w 2266"/>
                  <a:gd name="T7" fmla="*/ 155 h 3015"/>
                  <a:gd name="T8" fmla="*/ 0 w 2266"/>
                  <a:gd name="T9" fmla="*/ 15 h 30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266" h="3015">
                    <a:moveTo>
                      <a:pt x="0" y="282"/>
                    </a:moveTo>
                    <a:lnTo>
                      <a:pt x="1193" y="0"/>
                    </a:lnTo>
                    <a:lnTo>
                      <a:pt x="2265" y="2059"/>
                    </a:lnTo>
                    <a:lnTo>
                      <a:pt x="239" y="3014"/>
                    </a:lnTo>
                    <a:lnTo>
                      <a:pt x="0" y="282"/>
                    </a:lnTo>
                  </a:path>
                </a:pathLst>
              </a:custGeom>
              <a:solidFill>
                <a:srgbClr val="40937D"/>
              </a:solidFill>
              <a:ln w="9525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038" name="Freeform 29">
                <a:extLst>
                  <a:ext uri="{FF2B5EF4-FFF2-40B4-BE49-F238E27FC236}">
                    <a16:creationId xmlns:a16="http://schemas.microsoft.com/office/drawing/2014/main" id="{3FE01C8F-BEE7-BE45-928C-D727DEC181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"/>
                <a:ext cx="611" cy="520"/>
              </a:xfrm>
              <a:custGeom>
                <a:avLst/>
                <a:gdLst>
                  <a:gd name="T0" fmla="*/ 72 w 2693"/>
                  <a:gd name="T1" fmla="*/ 12 h 2292"/>
                  <a:gd name="T2" fmla="*/ 139 w 2693"/>
                  <a:gd name="T3" fmla="*/ 0 h 2292"/>
                  <a:gd name="T4" fmla="*/ 132 w 2693"/>
                  <a:gd name="T5" fmla="*/ 78 h 2292"/>
                  <a:gd name="T6" fmla="*/ 0 w 2693"/>
                  <a:gd name="T7" fmla="*/ 118 h 2292"/>
                  <a:gd name="T8" fmla="*/ 72 w 2693"/>
                  <a:gd name="T9" fmla="*/ 12 h 22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693" h="2292">
                    <a:moveTo>
                      <a:pt x="1400" y="223"/>
                    </a:moveTo>
                    <a:lnTo>
                      <a:pt x="2692" y="0"/>
                    </a:lnTo>
                    <a:lnTo>
                      <a:pt x="2564" y="1525"/>
                    </a:lnTo>
                    <a:lnTo>
                      <a:pt x="0" y="2291"/>
                    </a:lnTo>
                    <a:lnTo>
                      <a:pt x="1400" y="223"/>
                    </a:lnTo>
                  </a:path>
                </a:pathLst>
              </a:custGeom>
              <a:solidFill>
                <a:srgbClr val="EAEAEA">
                  <a:alpha val="79999"/>
                </a:srgbClr>
              </a:solidFill>
              <a:ln w="9525">
                <a:solidFill>
                  <a:srgbClr val="C0C0C0"/>
                </a:solidFill>
                <a:bevel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039" name="Freeform 30">
                <a:extLst>
                  <a:ext uri="{FF2B5EF4-FFF2-40B4-BE49-F238E27FC236}">
                    <a16:creationId xmlns:a16="http://schemas.microsoft.com/office/drawing/2014/main" id="{2171CD61-C14E-CA42-9FF4-0A6E76B6E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" y="61"/>
                <a:ext cx="827" cy="689"/>
              </a:xfrm>
              <a:custGeom>
                <a:avLst/>
                <a:gdLst>
                  <a:gd name="T0" fmla="*/ 71 w 3645"/>
                  <a:gd name="T1" fmla="*/ 0 h 3037"/>
                  <a:gd name="T2" fmla="*/ 174 w 3645"/>
                  <a:gd name="T3" fmla="*/ 16 h 3037"/>
                  <a:gd name="T4" fmla="*/ 188 w 3645"/>
                  <a:gd name="T5" fmla="*/ 156 h 3037"/>
                  <a:gd name="T6" fmla="*/ 0 w 3645"/>
                  <a:gd name="T7" fmla="*/ 105 h 3037"/>
                  <a:gd name="T8" fmla="*/ 71 w 3645"/>
                  <a:gd name="T9" fmla="*/ 0 h 30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645" h="3037">
                    <a:moveTo>
                      <a:pt x="1388" y="0"/>
                    </a:moveTo>
                    <a:lnTo>
                      <a:pt x="3383" y="304"/>
                    </a:lnTo>
                    <a:lnTo>
                      <a:pt x="3644" y="3036"/>
                    </a:lnTo>
                    <a:lnTo>
                      <a:pt x="0" y="2040"/>
                    </a:lnTo>
                    <a:lnTo>
                      <a:pt x="1388" y="0"/>
                    </a:lnTo>
                  </a:path>
                </a:pathLst>
              </a:custGeom>
              <a:solidFill>
                <a:srgbClr val="40937D"/>
              </a:solidFill>
              <a:ln w="9525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040" name="Freeform 31">
                <a:extLst>
                  <a:ext uri="{FF2B5EF4-FFF2-40B4-BE49-F238E27FC236}">
                    <a16:creationId xmlns:a16="http://schemas.microsoft.com/office/drawing/2014/main" id="{3898C5AA-865C-884A-A9AC-400C510EE5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" y="0"/>
                <a:ext cx="736" cy="129"/>
              </a:xfrm>
              <a:custGeom>
                <a:avLst/>
                <a:gdLst>
                  <a:gd name="T0" fmla="*/ 72 w 3247"/>
                  <a:gd name="T1" fmla="*/ 0 h 571"/>
                  <a:gd name="T2" fmla="*/ 167 w 3247"/>
                  <a:gd name="T3" fmla="*/ 14 h 571"/>
                  <a:gd name="T4" fmla="*/ 105 w 3247"/>
                  <a:gd name="T5" fmla="*/ 29 h 571"/>
                  <a:gd name="T6" fmla="*/ 0 w 3247"/>
                  <a:gd name="T7" fmla="*/ 12 h 571"/>
                  <a:gd name="T8" fmla="*/ 72 w 3247"/>
                  <a:gd name="T9" fmla="*/ 0 h 5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47" h="571">
                    <a:moveTo>
                      <a:pt x="1395" y="0"/>
                    </a:moveTo>
                    <a:lnTo>
                      <a:pt x="3246" y="275"/>
                    </a:lnTo>
                    <a:lnTo>
                      <a:pt x="2042" y="570"/>
                    </a:lnTo>
                    <a:lnTo>
                      <a:pt x="0" y="240"/>
                    </a:lnTo>
                    <a:lnTo>
                      <a:pt x="1395" y="0"/>
                    </a:lnTo>
                  </a:path>
                </a:pathLst>
              </a:custGeom>
              <a:solidFill>
                <a:srgbClr val="40937D"/>
              </a:solidFill>
              <a:ln w="9525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98031" name="Group 32">
              <a:extLst>
                <a:ext uri="{FF2B5EF4-FFF2-40B4-BE49-F238E27FC236}">
                  <a16:creationId xmlns:a16="http://schemas.microsoft.com/office/drawing/2014/main" id="{E0448C6A-D6B6-2548-800B-4F80D4AF57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47928" y="0"/>
              <a:ext cx="816649" cy="684974"/>
              <a:chOff x="0" y="0"/>
              <a:chExt cx="614" cy="515"/>
            </a:xfrm>
          </p:grpSpPr>
          <p:sp>
            <p:nvSpPr>
              <p:cNvPr id="298032" name="Freeform 33">
                <a:extLst>
                  <a:ext uri="{FF2B5EF4-FFF2-40B4-BE49-F238E27FC236}">
                    <a16:creationId xmlns:a16="http://schemas.microsoft.com/office/drawing/2014/main" id="{F3D09DCC-73C0-F649-8FAF-CD14A6E71F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08"/>
                <a:ext cx="615" cy="108"/>
              </a:xfrm>
              <a:custGeom>
                <a:avLst/>
                <a:gdLst>
                  <a:gd name="T0" fmla="*/ 65 w 2711"/>
                  <a:gd name="T1" fmla="*/ 0 h 478"/>
                  <a:gd name="T2" fmla="*/ 140 w 2711"/>
                  <a:gd name="T3" fmla="*/ 12 h 478"/>
                  <a:gd name="T4" fmla="*/ 87 w 2711"/>
                  <a:gd name="T5" fmla="*/ 24 h 478"/>
                  <a:gd name="T6" fmla="*/ 0 w 2711"/>
                  <a:gd name="T7" fmla="*/ 10 h 478"/>
                  <a:gd name="T8" fmla="*/ 65 w 2711"/>
                  <a:gd name="T9" fmla="*/ 0 h 4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11" h="478">
                    <a:moveTo>
                      <a:pt x="1257" y="0"/>
                    </a:moveTo>
                    <a:lnTo>
                      <a:pt x="2710" y="239"/>
                    </a:lnTo>
                    <a:lnTo>
                      <a:pt x="1691" y="477"/>
                    </a:lnTo>
                    <a:lnTo>
                      <a:pt x="0" y="195"/>
                    </a:lnTo>
                    <a:lnTo>
                      <a:pt x="1257" y="0"/>
                    </a:lnTo>
                  </a:path>
                </a:pathLst>
              </a:custGeom>
              <a:solidFill>
                <a:srgbClr val="C0C0C0">
                  <a:alpha val="79999"/>
                </a:srgbClr>
              </a:solidFill>
              <a:ln w="9525">
                <a:solidFill>
                  <a:srgbClr val="C0C0C0"/>
                </a:solidFill>
                <a:bevel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033" name="Freeform 34">
                <a:extLst>
                  <a:ext uri="{FF2B5EF4-FFF2-40B4-BE49-F238E27FC236}">
                    <a16:creationId xmlns:a16="http://schemas.microsoft.com/office/drawing/2014/main" id="{BBD7F7F5-BA9A-5647-AB5B-E4A70DD9DB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384" cy="517"/>
              </a:xfrm>
              <a:custGeom>
                <a:avLst/>
                <a:gdLst>
                  <a:gd name="T0" fmla="*/ 75 w 1692"/>
                  <a:gd name="T1" fmla="*/ 0 h 2278"/>
                  <a:gd name="T2" fmla="*/ 87 w 1692"/>
                  <a:gd name="T3" fmla="*/ 117 h 2278"/>
                  <a:gd name="T4" fmla="*/ 0 w 1692"/>
                  <a:gd name="T5" fmla="*/ 102 h 2278"/>
                  <a:gd name="T6" fmla="*/ 75 w 1692"/>
                  <a:gd name="T7" fmla="*/ 0 h 227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92" h="2278">
                    <a:moveTo>
                      <a:pt x="1449" y="0"/>
                    </a:moveTo>
                    <a:lnTo>
                      <a:pt x="1691" y="2277"/>
                    </a:lnTo>
                    <a:lnTo>
                      <a:pt x="0" y="1973"/>
                    </a:lnTo>
                    <a:lnTo>
                      <a:pt x="1449" y="0"/>
                    </a:lnTo>
                  </a:path>
                </a:pathLst>
              </a:custGeom>
              <a:solidFill>
                <a:srgbClr val="35363A"/>
              </a:solidFill>
              <a:ln w="9525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034" name="Freeform 35">
                <a:extLst>
                  <a:ext uri="{FF2B5EF4-FFF2-40B4-BE49-F238E27FC236}">
                    <a16:creationId xmlns:a16="http://schemas.microsoft.com/office/drawing/2014/main" id="{8B6F9CAA-3D01-2449-AC8F-7B112136C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9" y="0"/>
                <a:ext cx="286" cy="517"/>
              </a:xfrm>
              <a:custGeom>
                <a:avLst/>
                <a:gdLst>
                  <a:gd name="T0" fmla="*/ 0 w 1262"/>
                  <a:gd name="T1" fmla="*/ 0 h 2278"/>
                  <a:gd name="T2" fmla="*/ 65 w 1262"/>
                  <a:gd name="T3" fmla="*/ 104 h 2278"/>
                  <a:gd name="T4" fmla="*/ 12 w 1262"/>
                  <a:gd name="T5" fmla="*/ 117 h 2278"/>
                  <a:gd name="T6" fmla="*/ 0 w 1262"/>
                  <a:gd name="T7" fmla="*/ 0 h 227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262" h="2278">
                    <a:moveTo>
                      <a:pt x="0" y="0"/>
                    </a:moveTo>
                    <a:lnTo>
                      <a:pt x="1261" y="2017"/>
                    </a:lnTo>
                    <a:lnTo>
                      <a:pt x="242" y="227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35363A"/>
              </a:solidFill>
              <a:ln w="9525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97989" name="组合 33">
            <a:extLst>
              <a:ext uri="{FF2B5EF4-FFF2-40B4-BE49-F238E27FC236}">
                <a16:creationId xmlns:a16="http://schemas.microsoft.com/office/drawing/2014/main" id="{39E00882-9749-E54F-96AB-092210CA21DD}"/>
              </a:ext>
            </a:extLst>
          </p:cNvPr>
          <p:cNvGrpSpPr>
            <a:grpSpLocks/>
          </p:cNvGrpSpPr>
          <p:nvPr/>
        </p:nvGrpSpPr>
        <p:grpSpPr bwMode="auto">
          <a:xfrm>
            <a:off x="1270000" y="3621088"/>
            <a:ext cx="3760788" cy="366712"/>
            <a:chOff x="0" y="0"/>
            <a:chExt cx="3762036" cy="367877"/>
          </a:xfrm>
        </p:grpSpPr>
        <p:sp>
          <p:nvSpPr>
            <p:cNvPr id="298026" name="Line 7">
              <a:extLst>
                <a:ext uri="{FF2B5EF4-FFF2-40B4-BE49-F238E27FC236}">
                  <a16:creationId xmlns:a16="http://schemas.microsoft.com/office/drawing/2014/main" id="{38189021-7517-A54C-AA6F-60695E3564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336501"/>
              <a:ext cx="3762036" cy="0"/>
            </a:xfrm>
            <a:prstGeom prst="line">
              <a:avLst/>
            </a:prstGeom>
            <a:noFill/>
            <a:ln w="9525">
              <a:solidFill>
                <a:srgbClr val="BF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027" name="Text Box 13">
              <a:extLst>
                <a:ext uri="{FF2B5EF4-FFF2-40B4-BE49-F238E27FC236}">
                  <a16:creationId xmlns:a16="http://schemas.microsoft.com/office/drawing/2014/main" id="{92E51C7C-DB06-9349-B972-4602950F8E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2142683" cy="3678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5000" rIns="90000" bIns="45000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 </a:t>
              </a:r>
              <a:r>
                <a:rPr lang="zh-CN" altLang="en-US" sz="18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点击输入文本</a:t>
              </a:r>
              <a:endParaRPr lang="en-US" altLang="zh-CN" sz="1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7990" name="组合 36">
            <a:extLst>
              <a:ext uri="{FF2B5EF4-FFF2-40B4-BE49-F238E27FC236}">
                <a16:creationId xmlns:a16="http://schemas.microsoft.com/office/drawing/2014/main" id="{6E3E65AF-3DAB-D843-846C-36FBE00BF59E}"/>
              </a:ext>
            </a:extLst>
          </p:cNvPr>
          <p:cNvGrpSpPr>
            <a:grpSpLocks/>
          </p:cNvGrpSpPr>
          <p:nvPr/>
        </p:nvGrpSpPr>
        <p:grpSpPr bwMode="auto">
          <a:xfrm>
            <a:off x="1270000" y="2844800"/>
            <a:ext cx="4456113" cy="368300"/>
            <a:chOff x="0" y="0"/>
            <a:chExt cx="4456980" cy="367877"/>
          </a:xfrm>
        </p:grpSpPr>
        <p:sp>
          <p:nvSpPr>
            <p:cNvPr id="298024" name="Line 7">
              <a:extLst>
                <a:ext uri="{FF2B5EF4-FFF2-40B4-BE49-F238E27FC236}">
                  <a16:creationId xmlns:a16="http://schemas.microsoft.com/office/drawing/2014/main" id="{1A3FE385-2DAD-7148-A3D4-EE21DB3212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336501"/>
              <a:ext cx="4456980" cy="0"/>
            </a:xfrm>
            <a:prstGeom prst="line">
              <a:avLst/>
            </a:prstGeom>
            <a:noFill/>
            <a:ln w="9525">
              <a:solidFill>
                <a:srgbClr val="BF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025" name="Text Box 13">
              <a:extLst>
                <a:ext uri="{FF2B5EF4-FFF2-40B4-BE49-F238E27FC236}">
                  <a16:creationId xmlns:a16="http://schemas.microsoft.com/office/drawing/2014/main" id="{03CD6121-7B11-A74D-A021-FA28EB5EC7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2246657" cy="3678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5000" rIns="90000" bIns="45000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 </a:t>
              </a:r>
              <a:r>
                <a:rPr lang="zh-CN" altLang="en-US" sz="18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点击输入文本</a:t>
              </a:r>
              <a:endParaRPr lang="en-US" altLang="zh-CN" sz="1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7991" name="组合 39">
            <a:extLst>
              <a:ext uri="{FF2B5EF4-FFF2-40B4-BE49-F238E27FC236}">
                <a16:creationId xmlns:a16="http://schemas.microsoft.com/office/drawing/2014/main" id="{B6348A3D-34BF-6042-9872-973488AB8980}"/>
              </a:ext>
            </a:extLst>
          </p:cNvPr>
          <p:cNvGrpSpPr>
            <a:grpSpLocks/>
          </p:cNvGrpSpPr>
          <p:nvPr/>
        </p:nvGrpSpPr>
        <p:grpSpPr bwMode="auto">
          <a:xfrm>
            <a:off x="1270000" y="2068513"/>
            <a:ext cx="5124450" cy="368300"/>
            <a:chOff x="0" y="0"/>
            <a:chExt cx="5124492" cy="367877"/>
          </a:xfrm>
        </p:grpSpPr>
        <p:sp>
          <p:nvSpPr>
            <p:cNvPr id="298022" name="Line 7">
              <a:extLst>
                <a:ext uri="{FF2B5EF4-FFF2-40B4-BE49-F238E27FC236}">
                  <a16:creationId xmlns:a16="http://schemas.microsoft.com/office/drawing/2014/main" id="{9E0EF8FB-0CF1-5A43-82B1-9F81A171CB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336501"/>
              <a:ext cx="5124492" cy="0"/>
            </a:xfrm>
            <a:prstGeom prst="line">
              <a:avLst/>
            </a:prstGeom>
            <a:noFill/>
            <a:ln w="9525">
              <a:solidFill>
                <a:srgbClr val="BF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023" name="Text Box 13">
              <a:extLst>
                <a:ext uri="{FF2B5EF4-FFF2-40B4-BE49-F238E27FC236}">
                  <a16:creationId xmlns:a16="http://schemas.microsoft.com/office/drawing/2014/main" id="{186A84A6-CB65-7D4C-8180-FA9EF26ECF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2711357" cy="3678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5000" rIns="90000" bIns="45000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 </a:t>
              </a:r>
              <a:r>
                <a:rPr lang="zh-CN" altLang="en-US" sz="18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点击输入文本</a:t>
              </a:r>
              <a:endParaRPr lang="en-US" altLang="zh-CN" sz="1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7992" name="组合 42">
            <a:extLst>
              <a:ext uri="{FF2B5EF4-FFF2-40B4-BE49-F238E27FC236}">
                <a16:creationId xmlns:a16="http://schemas.microsoft.com/office/drawing/2014/main" id="{A64152DF-97A9-8242-8B10-F1E801B19071}"/>
              </a:ext>
            </a:extLst>
          </p:cNvPr>
          <p:cNvGrpSpPr>
            <a:grpSpLocks/>
          </p:cNvGrpSpPr>
          <p:nvPr/>
        </p:nvGrpSpPr>
        <p:grpSpPr bwMode="auto">
          <a:xfrm>
            <a:off x="10152063" y="2763838"/>
            <a:ext cx="1568450" cy="2916237"/>
            <a:chOff x="0" y="0"/>
            <a:chExt cx="1568451" cy="2916238"/>
          </a:xfrm>
        </p:grpSpPr>
        <p:sp>
          <p:nvSpPr>
            <p:cNvPr id="297994" name="AutoShape 4">
              <a:extLst>
                <a:ext uri="{FF2B5EF4-FFF2-40B4-BE49-F238E27FC236}">
                  <a16:creationId xmlns:a16="http://schemas.microsoft.com/office/drawing/2014/main" id="{27FBED4D-462D-4444-BD66-A79371280C2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588" y="0"/>
              <a:ext cx="1566863" cy="2881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995" name="Freeform 6">
              <a:extLst>
                <a:ext uri="{FF2B5EF4-FFF2-40B4-BE49-F238E27FC236}">
                  <a16:creationId xmlns:a16="http://schemas.microsoft.com/office/drawing/2014/main" id="{891F4B8F-2CCD-BD4D-8A7F-AD457D0AB3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301" y="2624138"/>
              <a:ext cx="296863" cy="292100"/>
            </a:xfrm>
            <a:custGeom>
              <a:avLst/>
              <a:gdLst>
                <a:gd name="T0" fmla="*/ 914826991 w 17"/>
                <a:gd name="T1" fmla="*/ 1180925935 h 17"/>
                <a:gd name="T2" fmla="*/ 304948151 w 17"/>
                <a:gd name="T3" fmla="*/ 2147483646 h 17"/>
                <a:gd name="T4" fmla="*/ 1829636519 w 17"/>
                <a:gd name="T5" fmla="*/ 2147483646 h 17"/>
                <a:gd name="T6" fmla="*/ 2147483646 w 17"/>
                <a:gd name="T7" fmla="*/ 2147483646 h 17"/>
                <a:gd name="T8" fmla="*/ 2147483646 w 17"/>
                <a:gd name="T9" fmla="*/ 2147483646 h 17"/>
                <a:gd name="T10" fmla="*/ 2147483646 w 17"/>
                <a:gd name="T11" fmla="*/ 1771397494 h 17"/>
                <a:gd name="T12" fmla="*/ 2147483646 w 17"/>
                <a:gd name="T13" fmla="*/ 1180925935 h 17"/>
                <a:gd name="T14" fmla="*/ 2147483646 w 17"/>
                <a:gd name="T15" fmla="*/ 0 h 17"/>
                <a:gd name="T16" fmla="*/ 914826991 w 17"/>
                <a:gd name="T17" fmla="*/ 1180925935 h 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" h="17">
                  <a:moveTo>
                    <a:pt x="3" y="4"/>
                  </a:moveTo>
                  <a:cubicBezTo>
                    <a:pt x="3" y="4"/>
                    <a:pt x="0" y="9"/>
                    <a:pt x="1" y="11"/>
                  </a:cubicBezTo>
                  <a:cubicBezTo>
                    <a:pt x="1" y="14"/>
                    <a:pt x="4" y="14"/>
                    <a:pt x="6" y="13"/>
                  </a:cubicBezTo>
                  <a:cubicBezTo>
                    <a:pt x="6" y="13"/>
                    <a:pt x="7" y="16"/>
                    <a:pt x="8" y="16"/>
                  </a:cubicBezTo>
                  <a:cubicBezTo>
                    <a:pt x="9" y="17"/>
                    <a:pt x="14" y="15"/>
                    <a:pt x="15" y="13"/>
                  </a:cubicBezTo>
                  <a:cubicBezTo>
                    <a:pt x="16" y="11"/>
                    <a:pt x="15" y="7"/>
                    <a:pt x="16" y="6"/>
                  </a:cubicBezTo>
                  <a:cubicBezTo>
                    <a:pt x="16" y="5"/>
                    <a:pt x="17" y="4"/>
                    <a:pt x="17" y="4"/>
                  </a:cubicBezTo>
                  <a:cubicBezTo>
                    <a:pt x="17" y="4"/>
                    <a:pt x="17" y="2"/>
                    <a:pt x="17" y="0"/>
                  </a:cubicBezTo>
                  <a:cubicBezTo>
                    <a:pt x="17" y="0"/>
                    <a:pt x="6" y="2"/>
                    <a:pt x="3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996" name="Freeform 7">
              <a:extLst>
                <a:ext uri="{FF2B5EF4-FFF2-40B4-BE49-F238E27FC236}">
                  <a16:creationId xmlns:a16="http://schemas.microsoft.com/office/drawing/2014/main" id="{97E63C39-F272-E840-A497-B0856AA259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988" y="1870075"/>
              <a:ext cx="279400" cy="925513"/>
            </a:xfrm>
            <a:custGeom>
              <a:avLst/>
              <a:gdLst>
                <a:gd name="T0" fmla="*/ 2134581075 w 16"/>
                <a:gd name="T1" fmla="*/ 2147483646 h 54"/>
                <a:gd name="T2" fmla="*/ 2147483646 w 16"/>
                <a:gd name="T3" fmla="*/ 2147483646 h 54"/>
                <a:gd name="T4" fmla="*/ 2147483646 w 16"/>
                <a:gd name="T5" fmla="*/ 2147483646 h 54"/>
                <a:gd name="T6" fmla="*/ 1219755625 w 16"/>
                <a:gd name="T7" fmla="*/ 2147483646 h 54"/>
                <a:gd name="T8" fmla="*/ 609877813 w 16"/>
                <a:gd name="T9" fmla="*/ 2147483646 h 54"/>
                <a:gd name="T10" fmla="*/ 0 w 16"/>
                <a:gd name="T11" fmla="*/ 293747543 h 54"/>
                <a:gd name="T12" fmla="*/ 2147483646 w 16"/>
                <a:gd name="T13" fmla="*/ 293747543 h 54"/>
                <a:gd name="T14" fmla="*/ 2147483646 w 16"/>
                <a:gd name="T15" fmla="*/ 2147483646 h 54"/>
                <a:gd name="T16" fmla="*/ 2147483646 w 16"/>
                <a:gd name="T17" fmla="*/ 2147483646 h 54"/>
                <a:gd name="T18" fmla="*/ 2147483646 w 16"/>
                <a:gd name="T19" fmla="*/ 2147483646 h 54"/>
                <a:gd name="T20" fmla="*/ 2147483646 w 16"/>
                <a:gd name="T21" fmla="*/ 2147483646 h 54"/>
                <a:gd name="T22" fmla="*/ 2147483646 w 16"/>
                <a:gd name="T23" fmla="*/ 2147483646 h 54"/>
                <a:gd name="T24" fmla="*/ 2147483646 w 16"/>
                <a:gd name="T25" fmla="*/ 2147483646 h 54"/>
                <a:gd name="T26" fmla="*/ 2134581075 w 16"/>
                <a:gd name="T27" fmla="*/ 2147483646 h 5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6" h="54">
                  <a:moveTo>
                    <a:pt x="7" y="52"/>
                  </a:moveTo>
                  <a:cubicBezTo>
                    <a:pt x="7" y="52"/>
                    <a:pt x="8" y="49"/>
                    <a:pt x="8" y="47"/>
                  </a:cubicBezTo>
                  <a:cubicBezTo>
                    <a:pt x="9" y="45"/>
                    <a:pt x="10" y="41"/>
                    <a:pt x="10" y="40"/>
                  </a:cubicBezTo>
                  <a:cubicBezTo>
                    <a:pt x="9" y="40"/>
                    <a:pt x="5" y="26"/>
                    <a:pt x="4" y="23"/>
                  </a:cubicBezTo>
                  <a:cubicBezTo>
                    <a:pt x="3" y="21"/>
                    <a:pt x="3" y="16"/>
                    <a:pt x="2" y="13"/>
                  </a:cubicBezTo>
                  <a:cubicBezTo>
                    <a:pt x="1" y="9"/>
                    <a:pt x="0" y="3"/>
                    <a:pt x="0" y="1"/>
                  </a:cubicBezTo>
                  <a:cubicBezTo>
                    <a:pt x="0" y="0"/>
                    <a:pt x="12" y="1"/>
                    <a:pt x="12" y="1"/>
                  </a:cubicBezTo>
                  <a:cubicBezTo>
                    <a:pt x="12" y="1"/>
                    <a:pt x="11" y="10"/>
                    <a:pt x="11" y="12"/>
                  </a:cubicBezTo>
                  <a:cubicBezTo>
                    <a:pt x="11" y="12"/>
                    <a:pt x="11" y="14"/>
                    <a:pt x="11" y="15"/>
                  </a:cubicBezTo>
                  <a:cubicBezTo>
                    <a:pt x="11" y="16"/>
                    <a:pt x="12" y="20"/>
                    <a:pt x="13" y="29"/>
                  </a:cubicBezTo>
                  <a:cubicBezTo>
                    <a:pt x="14" y="38"/>
                    <a:pt x="15" y="38"/>
                    <a:pt x="15" y="38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2" y="52"/>
                    <a:pt x="9" y="54"/>
                    <a:pt x="7" y="52"/>
                  </a:cubicBezTo>
                  <a:close/>
                </a:path>
              </a:pathLst>
            </a:custGeom>
            <a:solidFill>
              <a:srgbClr val="F1B1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997" name="Freeform 8">
              <a:extLst>
                <a:ext uri="{FF2B5EF4-FFF2-40B4-BE49-F238E27FC236}">
                  <a16:creationId xmlns:a16="http://schemas.microsoft.com/office/drawing/2014/main" id="{541E923F-4B04-974E-9758-E0A46A636F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988" y="1870075"/>
              <a:ext cx="279400" cy="908050"/>
            </a:xfrm>
            <a:custGeom>
              <a:avLst/>
              <a:gdLst>
                <a:gd name="T0" fmla="*/ 2147483646 w 16"/>
                <a:gd name="T1" fmla="*/ 2147483646 h 53"/>
                <a:gd name="T2" fmla="*/ 2147483646 w 16"/>
                <a:gd name="T3" fmla="*/ 2147483646 h 53"/>
                <a:gd name="T4" fmla="*/ 2147483646 w 16"/>
                <a:gd name="T5" fmla="*/ 2147483646 h 53"/>
                <a:gd name="T6" fmla="*/ 2147483646 w 16"/>
                <a:gd name="T7" fmla="*/ 293540012 h 53"/>
                <a:gd name="T8" fmla="*/ 0 w 16"/>
                <a:gd name="T9" fmla="*/ 293540012 h 53"/>
                <a:gd name="T10" fmla="*/ 304947638 w 16"/>
                <a:gd name="T11" fmla="*/ 2147483646 h 53"/>
                <a:gd name="T12" fmla="*/ 1219755625 w 16"/>
                <a:gd name="T13" fmla="*/ 2147483646 h 53"/>
                <a:gd name="T14" fmla="*/ 2147483646 w 16"/>
                <a:gd name="T15" fmla="*/ 2147483646 h 53"/>
                <a:gd name="T16" fmla="*/ 2147483646 w 16"/>
                <a:gd name="T17" fmla="*/ 2147483646 h 53"/>
                <a:gd name="T18" fmla="*/ 2147483646 w 16"/>
                <a:gd name="T19" fmla="*/ 2147483646 h 53"/>
                <a:gd name="T20" fmla="*/ 2147483646 w 16"/>
                <a:gd name="T21" fmla="*/ 2147483646 h 53"/>
                <a:gd name="T22" fmla="*/ 2147483646 w 16"/>
                <a:gd name="T23" fmla="*/ 2147483646 h 53"/>
                <a:gd name="T24" fmla="*/ 2147483646 w 16"/>
                <a:gd name="T25" fmla="*/ 2147483646 h 53"/>
                <a:gd name="T26" fmla="*/ 2147483646 w 16"/>
                <a:gd name="T27" fmla="*/ 2147483646 h 53"/>
                <a:gd name="T28" fmla="*/ 2147483646 w 16"/>
                <a:gd name="T29" fmla="*/ 2147483646 h 53"/>
                <a:gd name="T30" fmla="*/ 2147483646 w 16"/>
                <a:gd name="T31" fmla="*/ 2147483646 h 53"/>
                <a:gd name="T32" fmla="*/ 2147483646 w 16"/>
                <a:gd name="T33" fmla="*/ 2147483646 h 53"/>
                <a:gd name="T34" fmla="*/ 2147483646 w 16"/>
                <a:gd name="T35" fmla="*/ 2147483646 h 5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6" h="53">
                  <a:moveTo>
                    <a:pt x="13" y="29"/>
                  </a:moveTo>
                  <a:cubicBezTo>
                    <a:pt x="12" y="20"/>
                    <a:pt x="11" y="16"/>
                    <a:pt x="11" y="15"/>
                  </a:cubicBezTo>
                  <a:cubicBezTo>
                    <a:pt x="11" y="14"/>
                    <a:pt x="11" y="12"/>
                    <a:pt x="11" y="12"/>
                  </a:cubicBezTo>
                  <a:cubicBezTo>
                    <a:pt x="11" y="10"/>
                    <a:pt x="12" y="1"/>
                    <a:pt x="12" y="1"/>
                  </a:cubicBezTo>
                  <a:cubicBezTo>
                    <a:pt x="12" y="1"/>
                    <a:pt x="0" y="0"/>
                    <a:pt x="0" y="1"/>
                  </a:cubicBezTo>
                  <a:cubicBezTo>
                    <a:pt x="0" y="2"/>
                    <a:pt x="1" y="6"/>
                    <a:pt x="1" y="10"/>
                  </a:cubicBezTo>
                  <a:cubicBezTo>
                    <a:pt x="3" y="13"/>
                    <a:pt x="4" y="16"/>
                    <a:pt x="4" y="16"/>
                  </a:cubicBezTo>
                  <a:cubicBezTo>
                    <a:pt x="5" y="16"/>
                    <a:pt x="8" y="14"/>
                    <a:pt x="8" y="14"/>
                  </a:cubicBezTo>
                  <a:cubicBezTo>
                    <a:pt x="8" y="14"/>
                    <a:pt x="11" y="23"/>
                    <a:pt x="11" y="30"/>
                  </a:cubicBezTo>
                  <a:cubicBezTo>
                    <a:pt x="12" y="33"/>
                    <a:pt x="10" y="35"/>
                    <a:pt x="8" y="36"/>
                  </a:cubicBezTo>
                  <a:cubicBezTo>
                    <a:pt x="9" y="39"/>
                    <a:pt x="10" y="40"/>
                    <a:pt x="10" y="40"/>
                  </a:cubicBezTo>
                  <a:cubicBezTo>
                    <a:pt x="10" y="41"/>
                    <a:pt x="10" y="42"/>
                    <a:pt x="10" y="43"/>
                  </a:cubicBezTo>
                  <a:cubicBezTo>
                    <a:pt x="11" y="43"/>
                    <a:pt x="12" y="42"/>
                    <a:pt x="13" y="44"/>
                  </a:cubicBezTo>
                  <a:cubicBezTo>
                    <a:pt x="13" y="46"/>
                    <a:pt x="11" y="50"/>
                    <a:pt x="10" y="53"/>
                  </a:cubicBezTo>
                  <a:cubicBezTo>
                    <a:pt x="11" y="53"/>
                    <a:pt x="12" y="52"/>
                    <a:pt x="12" y="52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4" y="38"/>
                    <a:pt x="13" y="29"/>
                  </a:cubicBez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998" name="Freeform 9">
              <a:extLst>
                <a:ext uri="{FF2B5EF4-FFF2-40B4-BE49-F238E27FC236}">
                  <a16:creationId xmlns:a16="http://schemas.microsoft.com/office/drawing/2014/main" id="{4C20B850-CFAE-3B43-ADED-EC21A3AF7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06450"/>
              <a:ext cx="766763" cy="428625"/>
            </a:xfrm>
            <a:custGeom>
              <a:avLst/>
              <a:gdLst>
                <a:gd name="T0" fmla="*/ 303673001 w 44"/>
                <a:gd name="T1" fmla="*/ 2147483646 h 25"/>
                <a:gd name="T2" fmla="*/ 1822090284 w 44"/>
                <a:gd name="T3" fmla="*/ 2147483646 h 25"/>
                <a:gd name="T4" fmla="*/ 2147483646 w 44"/>
                <a:gd name="T5" fmla="*/ 2147483646 h 25"/>
                <a:gd name="T6" fmla="*/ 2147483646 w 44"/>
                <a:gd name="T7" fmla="*/ 2147483646 h 25"/>
                <a:gd name="T8" fmla="*/ 2147483646 w 44"/>
                <a:gd name="T9" fmla="*/ 2147483646 h 25"/>
                <a:gd name="T10" fmla="*/ 2147483646 w 44"/>
                <a:gd name="T11" fmla="*/ 2147483646 h 25"/>
                <a:gd name="T12" fmla="*/ 2147483646 w 44"/>
                <a:gd name="T13" fmla="*/ 2147483646 h 25"/>
                <a:gd name="T14" fmla="*/ 2147483646 w 44"/>
                <a:gd name="T15" fmla="*/ 0 h 25"/>
                <a:gd name="T16" fmla="*/ 2147483646 w 44"/>
                <a:gd name="T17" fmla="*/ 2147483646 h 25"/>
                <a:gd name="T18" fmla="*/ 2147483646 w 44"/>
                <a:gd name="T19" fmla="*/ 2147483646 h 25"/>
                <a:gd name="T20" fmla="*/ 2147483646 w 44"/>
                <a:gd name="T21" fmla="*/ 2147483646 h 25"/>
                <a:gd name="T22" fmla="*/ 2147483646 w 44"/>
                <a:gd name="T23" fmla="*/ 2147483646 h 25"/>
                <a:gd name="T24" fmla="*/ 303673001 w 44"/>
                <a:gd name="T25" fmla="*/ 2147483646 h 25"/>
                <a:gd name="T26" fmla="*/ 303673001 w 44"/>
                <a:gd name="T27" fmla="*/ 2147483646 h 2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4" h="25">
                  <a:moveTo>
                    <a:pt x="1" y="21"/>
                  </a:move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7" y="25"/>
                    <a:pt x="11" y="24"/>
                  </a:cubicBezTo>
                  <a:cubicBezTo>
                    <a:pt x="11" y="24"/>
                    <a:pt x="15" y="25"/>
                    <a:pt x="17" y="2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20" y="23"/>
                    <a:pt x="26" y="22"/>
                  </a:cubicBezTo>
                  <a:cubicBezTo>
                    <a:pt x="32" y="21"/>
                    <a:pt x="41" y="15"/>
                    <a:pt x="43" y="15"/>
                  </a:cubicBezTo>
                  <a:cubicBezTo>
                    <a:pt x="44" y="14"/>
                    <a:pt x="42" y="1"/>
                    <a:pt x="40" y="0"/>
                  </a:cubicBezTo>
                  <a:cubicBezTo>
                    <a:pt x="40" y="0"/>
                    <a:pt x="37" y="10"/>
                    <a:pt x="37" y="11"/>
                  </a:cubicBezTo>
                  <a:cubicBezTo>
                    <a:pt x="37" y="11"/>
                    <a:pt x="31" y="14"/>
                    <a:pt x="27" y="16"/>
                  </a:cubicBezTo>
                  <a:cubicBezTo>
                    <a:pt x="24" y="18"/>
                    <a:pt x="17" y="20"/>
                    <a:pt x="16" y="20"/>
                  </a:cubicBezTo>
                  <a:cubicBezTo>
                    <a:pt x="14" y="20"/>
                    <a:pt x="10" y="20"/>
                    <a:pt x="9" y="21"/>
                  </a:cubicBezTo>
                  <a:cubicBezTo>
                    <a:pt x="8" y="21"/>
                    <a:pt x="3" y="19"/>
                    <a:pt x="1" y="20"/>
                  </a:cubicBezTo>
                  <a:cubicBezTo>
                    <a:pt x="0" y="20"/>
                    <a:pt x="0" y="21"/>
                    <a:pt x="1" y="21"/>
                  </a:cubicBezTo>
                  <a:close/>
                </a:path>
              </a:pathLst>
            </a:custGeom>
            <a:solidFill>
              <a:srgbClr val="F1B1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999" name="Freeform 10">
              <a:extLst>
                <a:ext uri="{FF2B5EF4-FFF2-40B4-BE49-F238E27FC236}">
                  <a16:creationId xmlns:a16="http://schemas.microsoft.com/office/drawing/2014/main" id="{33A1B04D-7872-AE44-85E7-B4DB715CE8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401" y="806450"/>
              <a:ext cx="487363" cy="411163"/>
            </a:xfrm>
            <a:custGeom>
              <a:avLst/>
              <a:gdLst>
                <a:gd name="T0" fmla="*/ 2147483646 w 28"/>
                <a:gd name="T1" fmla="*/ 0 h 24"/>
                <a:gd name="T2" fmla="*/ 2147483646 w 28"/>
                <a:gd name="T3" fmla="*/ 0 h 24"/>
                <a:gd name="T4" fmla="*/ 2147483646 w 28"/>
                <a:gd name="T5" fmla="*/ 880488433 h 24"/>
                <a:gd name="T6" fmla="*/ 2147483646 w 28"/>
                <a:gd name="T7" fmla="*/ 2147483646 h 24"/>
                <a:gd name="T8" fmla="*/ 2147483646 w 28"/>
                <a:gd name="T9" fmla="*/ 2147483646 h 24"/>
                <a:gd name="T10" fmla="*/ 2147483646 w 28"/>
                <a:gd name="T11" fmla="*/ 2147483646 h 24"/>
                <a:gd name="T12" fmla="*/ 1514811233 w 28"/>
                <a:gd name="T13" fmla="*/ 2147483646 h 24"/>
                <a:gd name="T14" fmla="*/ 0 w 28"/>
                <a:gd name="T15" fmla="*/ 2147483646 h 24"/>
                <a:gd name="T16" fmla="*/ 302965728 w 28"/>
                <a:gd name="T17" fmla="*/ 2147483646 h 24"/>
                <a:gd name="T18" fmla="*/ 605931456 w 28"/>
                <a:gd name="T19" fmla="*/ 2147483646 h 24"/>
                <a:gd name="T20" fmla="*/ 2147483646 w 28"/>
                <a:gd name="T21" fmla="*/ 2147483646 h 24"/>
                <a:gd name="T22" fmla="*/ 2147483646 w 28"/>
                <a:gd name="T23" fmla="*/ 2147483646 h 24"/>
                <a:gd name="T24" fmla="*/ 2147483646 w 28"/>
                <a:gd name="T25" fmla="*/ 0 h 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8" h="24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3" y="1"/>
                    <a:pt x="23" y="3"/>
                  </a:cubicBezTo>
                  <a:cubicBezTo>
                    <a:pt x="24" y="5"/>
                    <a:pt x="24" y="7"/>
                    <a:pt x="24" y="8"/>
                  </a:cubicBezTo>
                  <a:cubicBezTo>
                    <a:pt x="23" y="10"/>
                    <a:pt x="24" y="13"/>
                    <a:pt x="23" y="14"/>
                  </a:cubicBezTo>
                  <a:cubicBezTo>
                    <a:pt x="22" y="15"/>
                    <a:pt x="12" y="21"/>
                    <a:pt x="8" y="21"/>
                  </a:cubicBezTo>
                  <a:cubicBezTo>
                    <a:pt x="8" y="21"/>
                    <a:pt x="6" y="20"/>
                    <a:pt x="5" y="21"/>
                  </a:cubicBezTo>
                  <a:cubicBezTo>
                    <a:pt x="4" y="22"/>
                    <a:pt x="2" y="23"/>
                    <a:pt x="0" y="24"/>
                  </a:cubicBezTo>
                  <a:cubicBezTo>
                    <a:pt x="0" y="24"/>
                    <a:pt x="1" y="24"/>
                    <a:pt x="1" y="2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4" y="23"/>
                    <a:pt x="10" y="22"/>
                  </a:cubicBezTo>
                  <a:cubicBezTo>
                    <a:pt x="16" y="21"/>
                    <a:pt x="25" y="15"/>
                    <a:pt x="27" y="15"/>
                  </a:cubicBezTo>
                  <a:cubicBezTo>
                    <a:pt x="28" y="15"/>
                    <a:pt x="26" y="3"/>
                    <a:pt x="24" y="0"/>
                  </a:cubicBez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000" name="Freeform 11">
              <a:extLst>
                <a:ext uri="{FF2B5EF4-FFF2-40B4-BE49-F238E27FC236}">
                  <a16:creationId xmlns:a16="http://schemas.microsoft.com/office/drawing/2014/main" id="{C5EC696B-6C8F-C24D-B620-B7EF35DDF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1538" y="1766888"/>
              <a:ext cx="296863" cy="1081088"/>
            </a:xfrm>
            <a:custGeom>
              <a:avLst/>
              <a:gdLst>
                <a:gd name="T0" fmla="*/ 0 w 17"/>
                <a:gd name="T1" fmla="*/ 2147483646 h 63"/>
                <a:gd name="T2" fmla="*/ 609878840 w 17"/>
                <a:gd name="T3" fmla="*/ 2147483646 h 63"/>
                <a:gd name="T4" fmla="*/ 1219757679 w 17"/>
                <a:gd name="T5" fmla="*/ 2147483646 h 63"/>
                <a:gd name="T6" fmla="*/ 2134584670 w 17"/>
                <a:gd name="T7" fmla="*/ 2147483646 h 63"/>
                <a:gd name="T8" fmla="*/ 1219757679 w 17"/>
                <a:gd name="T9" fmla="*/ 2147483646 h 63"/>
                <a:gd name="T10" fmla="*/ 2147483646 w 17"/>
                <a:gd name="T11" fmla="*/ 0 h 63"/>
                <a:gd name="T12" fmla="*/ 2147483646 w 17"/>
                <a:gd name="T13" fmla="*/ 1766823834 h 63"/>
                <a:gd name="T14" fmla="*/ 2147483646 w 17"/>
                <a:gd name="T15" fmla="*/ 2147483646 h 63"/>
                <a:gd name="T16" fmla="*/ 2147483646 w 17"/>
                <a:gd name="T17" fmla="*/ 2147483646 h 63"/>
                <a:gd name="T18" fmla="*/ 2147483646 w 17"/>
                <a:gd name="T19" fmla="*/ 2147483646 h 63"/>
                <a:gd name="T20" fmla="*/ 2147483646 w 17"/>
                <a:gd name="T21" fmla="*/ 2147483646 h 63"/>
                <a:gd name="T22" fmla="*/ 2147483646 w 17"/>
                <a:gd name="T23" fmla="*/ 2147483646 h 63"/>
                <a:gd name="T24" fmla="*/ 2134584670 w 17"/>
                <a:gd name="T25" fmla="*/ 2147483646 h 63"/>
                <a:gd name="T26" fmla="*/ 0 w 17"/>
                <a:gd name="T27" fmla="*/ 2147483646 h 6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7" h="63">
                  <a:moveTo>
                    <a:pt x="0" y="60"/>
                  </a:moveTo>
                  <a:cubicBezTo>
                    <a:pt x="0" y="60"/>
                    <a:pt x="1" y="55"/>
                    <a:pt x="2" y="54"/>
                  </a:cubicBezTo>
                  <a:cubicBezTo>
                    <a:pt x="2" y="52"/>
                    <a:pt x="3" y="45"/>
                    <a:pt x="4" y="45"/>
                  </a:cubicBezTo>
                  <a:cubicBezTo>
                    <a:pt x="4" y="45"/>
                    <a:pt x="7" y="28"/>
                    <a:pt x="7" y="18"/>
                  </a:cubicBezTo>
                  <a:cubicBezTo>
                    <a:pt x="7" y="18"/>
                    <a:pt x="3" y="14"/>
                    <a:pt x="4" y="8"/>
                  </a:cubicBezTo>
                  <a:cubicBezTo>
                    <a:pt x="4" y="2"/>
                    <a:pt x="8" y="0"/>
                    <a:pt x="8" y="0"/>
                  </a:cubicBezTo>
                  <a:cubicBezTo>
                    <a:pt x="8" y="0"/>
                    <a:pt x="14" y="6"/>
                    <a:pt x="14" y="6"/>
                  </a:cubicBezTo>
                  <a:cubicBezTo>
                    <a:pt x="14" y="6"/>
                    <a:pt x="15" y="13"/>
                    <a:pt x="15" y="14"/>
                  </a:cubicBezTo>
                  <a:cubicBezTo>
                    <a:pt x="15" y="15"/>
                    <a:pt x="17" y="23"/>
                    <a:pt x="16" y="27"/>
                  </a:cubicBezTo>
                  <a:cubicBezTo>
                    <a:pt x="15" y="32"/>
                    <a:pt x="11" y="39"/>
                    <a:pt x="10" y="44"/>
                  </a:cubicBezTo>
                  <a:cubicBezTo>
                    <a:pt x="10" y="44"/>
                    <a:pt x="10" y="49"/>
                    <a:pt x="10" y="50"/>
                  </a:cubicBezTo>
                  <a:cubicBezTo>
                    <a:pt x="9" y="50"/>
                    <a:pt x="8" y="54"/>
                    <a:pt x="8" y="55"/>
                  </a:cubicBezTo>
                  <a:cubicBezTo>
                    <a:pt x="8" y="55"/>
                    <a:pt x="8" y="58"/>
                    <a:pt x="7" y="59"/>
                  </a:cubicBezTo>
                  <a:cubicBezTo>
                    <a:pt x="6" y="60"/>
                    <a:pt x="3" y="63"/>
                    <a:pt x="0" y="60"/>
                  </a:cubicBezTo>
                  <a:close/>
                </a:path>
              </a:pathLst>
            </a:custGeom>
            <a:solidFill>
              <a:srgbClr val="F1B1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001" name="Freeform 12">
              <a:extLst>
                <a:ext uri="{FF2B5EF4-FFF2-40B4-BE49-F238E27FC236}">
                  <a16:creationId xmlns:a16="http://schemas.microsoft.com/office/drawing/2014/main" id="{01C7EE1B-78B7-964D-AF90-2D881C6CD0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001" y="1766888"/>
              <a:ext cx="279400" cy="1081088"/>
            </a:xfrm>
            <a:custGeom>
              <a:avLst/>
              <a:gdLst>
                <a:gd name="T0" fmla="*/ 2147483646 w 16"/>
                <a:gd name="T1" fmla="*/ 2147483646 h 63"/>
                <a:gd name="T2" fmla="*/ 2147483646 w 16"/>
                <a:gd name="T3" fmla="*/ 1766823834 h 63"/>
                <a:gd name="T4" fmla="*/ 2134581075 w 16"/>
                <a:gd name="T5" fmla="*/ 0 h 63"/>
                <a:gd name="T6" fmla="*/ 914825450 w 16"/>
                <a:gd name="T7" fmla="*/ 2147483646 h 63"/>
                <a:gd name="T8" fmla="*/ 1829633438 w 16"/>
                <a:gd name="T9" fmla="*/ 2147483646 h 63"/>
                <a:gd name="T10" fmla="*/ 1829633438 w 16"/>
                <a:gd name="T11" fmla="*/ 2147483646 h 63"/>
                <a:gd name="T12" fmla="*/ 2147483646 w 16"/>
                <a:gd name="T13" fmla="*/ 2147483646 h 63"/>
                <a:gd name="T14" fmla="*/ 2147483646 w 16"/>
                <a:gd name="T15" fmla="*/ 2147483646 h 63"/>
                <a:gd name="T16" fmla="*/ 2147483646 w 16"/>
                <a:gd name="T17" fmla="*/ 2147483646 h 63"/>
                <a:gd name="T18" fmla="*/ 1829633438 w 16"/>
                <a:gd name="T19" fmla="*/ 2147483646 h 63"/>
                <a:gd name="T20" fmla="*/ 1524703263 w 16"/>
                <a:gd name="T21" fmla="*/ 2147483646 h 63"/>
                <a:gd name="T22" fmla="*/ 2134581075 w 16"/>
                <a:gd name="T23" fmla="*/ 2147483646 h 63"/>
                <a:gd name="T24" fmla="*/ 1219755625 w 16"/>
                <a:gd name="T25" fmla="*/ 2147483646 h 63"/>
                <a:gd name="T26" fmla="*/ 914825450 w 16"/>
                <a:gd name="T27" fmla="*/ 2147483646 h 63"/>
                <a:gd name="T28" fmla="*/ 914825450 w 16"/>
                <a:gd name="T29" fmla="*/ 2147483646 h 63"/>
                <a:gd name="T30" fmla="*/ 609877813 w 16"/>
                <a:gd name="T31" fmla="*/ 2147483646 h 63"/>
                <a:gd name="T32" fmla="*/ 0 w 16"/>
                <a:gd name="T33" fmla="*/ 2147483646 h 63"/>
                <a:gd name="T34" fmla="*/ 1829633438 w 16"/>
                <a:gd name="T35" fmla="*/ 2147483646 h 63"/>
                <a:gd name="T36" fmla="*/ 2134581075 w 16"/>
                <a:gd name="T37" fmla="*/ 2147483646 h 63"/>
                <a:gd name="T38" fmla="*/ 2147483646 w 16"/>
                <a:gd name="T39" fmla="*/ 2147483646 h 63"/>
                <a:gd name="T40" fmla="*/ 2147483646 w 16"/>
                <a:gd name="T41" fmla="*/ 2147483646 h 63"/>
                <a:gd name="T42" fmla="*/ 2147483646 w 16"/>
                <a:gd name="T43" fmla="*/ 2147483646 h 63"/>
                <a:gd name="T44" fmla="*/ 2147483646 w 16"/>
                <a:gd name="T45" fmla="*/ 2147483646 h 6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6" h="63">
                  <a:moveTo>
                    <a:pt x="14" y="14"/>
                  </a:moveTo>
                  <a:cubicBezTo>
                    <a:pt x="14" y="13"/>
                    <a:pt x="13" y="6"/>
                    <a:pt x="13" y="6"/>
                  </a:cubicBezTo>
                  <a:cubicBezTo>
                    <a:pt x="13" y="6"/>
                    <a:pt x="7" y="0"/>
                    <a:pt x="7" y="0"/>
                  </a:cubicBezTo>
                  <a:cubicBezTo>
                    <a:pt x="7" y="0"/>
                    <a:pt x="3" y="2"/>
                    <a:pt x="3" y="8"/>
                  </a:cubicBezTo>
                  <a:cubicBezTo>
                    <a:pt x="2" y="14"/>
                    <a:pt x="6" y="18"/>
                    <a:pt x="6" y="18"/>
                  </a:cubicBezTo>
                  <a:cubicBezTo>
                    <a:pt x="6" y="19"/>
                    <a:pt x="6" y="20"/>
                    <a:pt x="6" y="21"/>
                  </a:cubicBezTo>
                  <a:cubicBezTo>
                    <a:pt x="7" y="21"/>
                    <a:pt x="9" y="22"/>
                    <a:pt x="11" y="20"/>
                  </a:cubicBezTo>
                  <a:cubicBezTo>
                    <a:pt x="11" y="20"/>
                    <a:pt x="12" y="18"/>
                    <a:pt x="12" y="19"/>
                  </a:cubicBezTo>
                  <a:cubicBezTo>
                    <a:pt x="12" y="20"/>
                    <a:pt x="14" y="26"/>
                    <a:pt x="11" y="31"/>
                  </a:cubicBezTo>
                  <a:cubicBezTo>
                    <a:pt x="8" y="36"/>
                    <a:pt x="6" y="46"/>
                    <a:pt x="6" y="46"/>
                  </a:cubicBezTo>
                  <a:cubicBezTo>
                    <a:pt x="6" y="47"/>
                    <a:pt x="4" y="47"/>
                    <a:pt x="5" y="44"/>
                  </a:cubicBezTo>
                  <a:cubicBezTo>
                    <a:pt x="6" y="40"/>
                    <a:pt x="7" y="31"/>
                    <a:pt x="7" y="31"/>
                  </a:cubicBezTo>
                  <a:cubicBezTo>
                    <a:pt x="7" y="31"/>
                    <a:pt x="5" y="40"/>
                    <a:pt x="4" y="43"/>
                  </a:cubicBezTo>
                  <a:cubicBezTo>
                    <a:pt x="4" y="44"/>
                    <a:pt x="3" y="45"/>
                    <a:pt x="3" y="45"/>
                  </a:cubicBezTo>
                  <a:cubicBezTo>
                    <a:pt x="3" y="45"/>
                    <a:pt x="3" y="45"/>
                    <a:pt x="3" y="46"/>
                  </a:cubicBezTo>
                  <a:cubicBezTo>
                    <a:pt x="3" y="48"/>
                    <a:pt x="3" y="53"/>
                    <a:pt x="2" y="55"/>
                  </a:cubicBezTo>
                  <a:cubicBezTo>
                    <a:pt x="1" y="57"/>
                    <a:pt x="0" y="59"/>
                    <a:pt x="0" y="61"/>
                  </a:cubicBezTo>
                  <a:cubicBezTo>
                    <a:pt x="2" y="63"/>
                    <a:pt x="5" y="60"/>
                    <a:pt x="6" y="59"/>
                  </a:cubicBezTo>
                  <a:cubicBezTo>
                    <a:pt x="7" y="58"/>
                    <a:pt x="7" y="55"/>
                    <a:pt x="7" y="55"/>
                  </a:cubicBezTo>
                  <a:cubicBezTo>
                    <a:pt x="7" y="54"/>
                    <a:pt x="8" y="50"/>
                    <a:pt x="9" y="50"/>
                  </a:cubicBezTo>
                  <a:cubicBezTo>
                    <a:pt x="9" y="49"/>
                    <a:pt x="9" y="44"/>
                    <a:pt x="9" y="44"/>
                  </a:cubicBezTo>
                  <a:cubicBezTo>
                    <a:pt x="10" y="39"/>
                    <a:pt x="14" y="32"/>
                    <a:pt x="15" y="27"/>
                  </a:cubicBezTo>
                  <a:cubicBezTo>
                    <a:pt x="16" y="23"/>
                    <a:pt x="14" y="15"/>
                    <a:pt x="14" y="14"/>
                  </a:cubicBez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002" name="Freeform 13">
              <a:extLst>
                <a:ext uri="{FF2B5EF4-FFF2-40B4-BE49-F238E27FC236}">
                  <a16:creationId xmlns:a16="http://schemas.microsoft.com/office/drawing/2014/main" id="{9F7F7E2C-AD44-A546-A084-6CE56836E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1" y="909638"/>
              <a:ext cx="611188" cy="1046163"/>
            </a:xfrm>
            <a:custGeom>
              <a:avLst/>
              <a:gdLst>
                <a:gd name="T0" fmla="*/ 609878311 w 35"/>
                <a:gd name="T1" fmla="*/ 2147483646 h 61"/>
                <a:gd name="T2" fmla="*/ 2147483646 w 35"/>
                <a:gd name="T3" fmla="*/ 2147483646 h 61"/>
                <a:gd name="T4" fmla="*/ 2147483646 w 35"/>
                <a:gd name="T5" fmla="*/ 2147483646 h 61"/>
                <a:gd name="T6" fmla="*/ 2147483646 w 35"/>
                <a:gd name="T7" fmla="*/ 2147483646 h 61"/>
                <a:gd name="T8" fmla="*/ 2147483646 w 35"/>
                <a:gd name="T9" fmla="*/ 2147483646 h 61"/>
                <a:gd name="T10" fmla="*/ 2147483646 w 35"/>
                <a:gd name="T11" fmla="*/ 2147483646 h 61"/>
                <a:gd name="T12" fmla="*/ 2147483646 w 35"/>
                <a:gd name="T13" fmla="*/ 2058900235 h 61"/>
                <a:gd name="T14" fmla="*/ 2147483646 w 35"/>
                <a:gd name="T15" fmla="*/ 882395615 h 61"/>
                <a:gd name="T16" fmla="*/ 2147483646 w 35"/>
                <a:gd name="T17" fmla="*/ 294126155 h 61"/>
                <a:gd name="T18" fmla="*/ 1829634934 w 35"/>
                <a:gd name="T19" fmla="*/ 588252310 h 61"/>
                <a:gd name="T20" fmla="*/ 1524704510 w 35"/>
                <a:gd name="T21" fmla="*/ 2147483646 h 61"/>
                <a:gd name="T22" fmla="*/ 609878311 w 35"/>
                <a:gd name="T23" fmla="*/ 2147483646 h 6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5" h="61">
                  <a:moveTo>
                    <a:pt x="2" y="59"/>
                  </a:moveTo>
                  <a:cubicBezTo>
                    <a:pt x="2" y="59"/>
                    <a:pt x="27" y="61"/>
                    <a:pt x="31" y="59"/>
                  </a:cubicBezTo>
                  <a:cubicBezTo>
                    <a:pt x="31" y="59"/>
                    <a:pt x="32" y="46"/>
                    <a:pt x="33" y="44"/>
                  </a:cubicBezTo>
                  <a:cubicBezTo>
                    <a:pt x="33" y="42"/>
                    <a:pt x="34" y="30"/>
                    <a:pt x="35" y="28"/>
                  </a:cubicBezTo>
                  <a:cubicBezTo>
                    <a:pt x="35" y="26"/>
                    <a:pt x="35" y="20"/>
                    <a:pt x="33" y="18"/>
                  </a:cubicBezTo>
                  <a:cubicBezTo>
                    <a:pt x="32" y="17"/>
                    <a:pt x="31" y="15"/>
                    <a:pt x="31" y="11"/>
                  </a:cubicBezTo>
                  <a:cubicBezTo>
                    <a:pt x="30" y="10"/>
                    <a:pt x="29" y="7"/>
                    <a:pt x="29" y="7"/>
                  </a:cubicBezTo>
                  <a:cubicBezTo>
                    <a:pt x="29" y="7"/>
                    <a:pt x="29" y="4"/>
                    <a:pt x="30" y="3"/>
                  </a:cubicBezTo>
                  <a:cubicBezTo>
                    <a:pt x="30" y="3"/>
                    <a:pt x="20" y="0"/>
                    <a:pt x="12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11"/>
                    <a:pt x="5" y="14"/>
                  </a:cubicBezTo>
                  <a:cubicBezTo>
                    <a:pt x="3" y="16"/>
                    <a:pt x="0" y="26"/>
                    <a:pt x="2" y="59"/>
                  </a:cubicBez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003" name="Freeform 14">
              <a:extLst>
                <a:ext uri="{FF2B5EF4-FFF2-40B4-BE49-F238E27FC236}">
                  <a16:creationId xmlns:a16="http://schemas.microsoft.com/office/drawing/2014/main" id="{576E786E-A37C-2B45-99E3-3DABD25263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301" y="1681163"/>
              <a:ext cx="17463" cy="17463"/>
            </a:xfrm>
            <a:custGeom>
              <a:avLst/>
              <a:gdLst>
                <a:gd name="T0" fmla="*/ 304956369 w 1"/>
                <a:gd name="T1" fmla="*/ 0 h 1"/>
                <a:gd name="T2" fmla="*/ 0 w 1"/>
                <a:gd name="T3" fmla="*/ 304956369 h 1"/>
                <a:gd name="T4" fmla="*/ 304956369 w 1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004" name="Freeform 15">
              <a:extLst>
                <a:ext uri="{FF2B5EF4-FFF2-40B4-BE49-F238E27FC236}">
                  <a16:creationId xmlns:a16="http://schemas.microsoft.com/office/drawing/2014/main" id="{9AB6EB65-8B54-8B4A-A494-A21FAB988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301" y="1698625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005" name="Freeform 16">
              <a:extLst>
                <a:ext uri="{FF2B5EF4-FFF2-40B4-BE49-F238E27FC236}">
                  <a16:creationId xmlns:a16="http://schemas.microsoft.com/office/drawing/2014/main" id="{286E10BF-9EA3-D047-A340-4C6D88D3A5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838" y="942975"/>
              <a:ext cx="488950" cy="995363"/>
            </a:xfrm>
            <a:custGeom>
              <a:avLst/>
              <a:gdLst>
                <a:gd name="T0" fmla="*/ 2147483646 w 28"/>
                <a:gd name="T1" fmla="*/ 2147483646 h 58"/>
                <a:gd name="T2" fmla="*/ 2147483646 w 28"/>
                <a:gd name="T3" fmla="*/ 2147483646 h 58"/>
                <a:gd name="T4" fmla="*/ 2147483646 w 28"/>
                <a:gd name="T5" fmla="*/ 2147483646 h 58"/>
                <a:gd name="T6" fmla="*/ 2147483646 w 28"/>
                <a:gd name="T7" fmla="*/ 2147483646 h 58"/>
                <a:gd name="T8" fmla="*/ 2147483646 w 28"/>
                <a:gd name="T9" fmla="*/ 2147483646 h 58"/>
                <a:gd name="T10" fmla="*/ 2147483646 w 28"/>
                <a:gd name="T11" fmla="*/ 2147483646 h 58"/>
                <a:gd name="T12" fmla="*/ 2147483646 w 28"/>
                <a:gd name="T13" fmla="*/ 1472570913 h 58"/>
                <a:gd name="T14" fmla="*/ 2147483646 w 28"/>
                <a:gd name="T15" fmla="*/ 294507318 h 58"/>
                <a:gd name="T16" fmla="*/ 2147483646 w 28"/>
                <a:gd name="T17" fmla="*/ 0 h 58"/>
                <a:gd name="T18" fmla="*/ 2147483646 w 28"/>
                <a:gd name="T19" fmla="*/ 0 h 58"/>
                <a:gd name="T20" fmla="*/ 2147483646 w 28"/>
                <a:gd name="T21" fmla="*/ 1472570913 h 58"/>
                <a:gd name="T22" fmla="*/ 1219755625 w 28"/>
                <a:gd name="T23" fmla="*/ 2061602710 h 58"/>
                <a:gd name="T24" fmla="*/ 2147483646 w 28"/>
                <a:gd name="T25" fmla="*/ 2061602710 h 58"/>
                <a:gd name="T26" fmla="*/ 2147483646 w 28"/>
                <a:gd name="T27" fmla="*/ 2147483646 h 58"/>
                <a:gd name="T28" fmla="*/ 2147483646 w 28"/>
                <a:gd name="T29" fmla="*/ 2147483646 h 58"/>
                <a:gd name="T30" fmla="*/ 2147483646 w 28"/>
                <a:gd name="T31" fmla="*/ 2147483646 h 58"/>
                <a:gd name="T32" fmla="*/ 2147483646 w 28"/>
                <a:gd name="T33" fmla="*/ 2147483646 h 58"/>
                <a:gd name="T34" fmla="*/ 2147483646 w 28"/>
                <a:gd name="T35" fmla="*/ 2147483646 h 58"/>
                <a:gd name="T36" fmla="*/ 2147483646 w 28"/>
                <a:gd name="T37" fmla="*/ 2147483646 h 58"/>
                <a:gd name="T38" fmla="*/ 0 w 28"/>
                <a:gd name="T39" fmla="*/ 2147483646 h 58"/>
                <a:gd name="T40" fmla="*/ 2147483646 w 28"/>
                <a:gd name="T41" fmla="*/ 2147483646 h 58"/>
                <a:gd name="T42" fmla="*/ 2147483646 w 28"/>
                <a:gd name="T43" fmla="*/ 2147483646 h 58"/>
                <a:gd name="T44" fmla="*/ 2147483646 w 28"/>
                <a:gd name="T45" fmla="*/ 2147483646 h 58"/>
                <a:gd name="T46" fmla="*/ 2147483646 w 28"/>
                <a:gd name="T47" fmla="*/ 2147483646 h 58"/>
                <a:gd name="T48" fmla="*/ 1219755625 w 28"/>
                <a:gd name="T49" fmla="*/ 2147483646 h 58"/>
                <a:gd name="T50" fmla="*/ 2147483646 w 28"/>
                <a:gd name="T51" fmla="*/ 2147483646 h 58"/>
                <a:gd name="T52" fmla="*/ 2147483646 w 28"/>
                <a:gd name="T53" fmla="*/ 2147483646 h 58"/>
                <a:gd name="T54" fmla="*/ 609877813 w 28"/>
                <a:gd name="T55" fmla="*/ 2147483646 h 58"/>
                <a:gd name="T56" fmla="*/ 2147483646 w 28"/>
                <a:gd name="T57" fmla="*/ 2147483646 h 58"/>
                <a:gd name="T58" fmla="*/ 2134581075 w 28"/>
                <a:gd name="T59" fmla="*/ 2147483646 h 58"/>
                <a:gd name="T60" fmla="*/ 2147483646 w 28"/>
                <a:gd name="T61" fmla="*/ 2147483646 h 58"/>
                <a:gd name="T62" fmla="*/ 2147483646 w 28"/>
                <a:gd name="T63" fmla="*/ 2147483646 h 58"/>
                <a:gd name="T64" fmla="*/ 0 w 28"/>
                <a:gd name="T65" fmla="*/ 2147483646 h 58"/>
                <a:gd name="T66" fmla="*/ 2147483646 w 28"/>
                <a:gd name="T67" fmla="*/ 2147483646 h 58"/>
                <a:gd name="T68" fmla="*/ 2147483646 w 28"/>
                <a:gd name="T69" fmla="*/ 2147483646 h 5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8" h="58">
                  <a:moveTo>
                    <a:pt x="17" y="58"/>
                  </a:moveTo>
                  <a:cubicBezTo>
                    <a:pt x="21" y="58"/>
                    <a:pt x="23" y="58"/>
                    <a:pt x="24" y="57"/>
                  </a:cubicBezTo>
                  <a:cubicBezTo>
                    <a:pt x="24" y="57"/>
                    <a:pt x="25" y="44"/>
                    <a:pt x="26" y="42"/>
                  </a:cubicBezTo>
                  <a:cubicBezTo>
                    <a:pt x="26" y="40"/>
                    <a:pt x="27" y="28"/>
                    <a:pt x="28" y="26"/>
                  </a:cubicBezTo>
                  <a:cubicBezTo>
                    <a:pt x="28" y="24"/>
                    <a:pt x="28" y="18"/>
                    <a:pt x="26" y="16"/>
                  </a:cubicBezTo>
                  <a:cubicBezTo>
                    <a:pt x="25" y="15"/>
                    <a:pt x="24" y="13"/>
                    <a:pt x="24" y="9"/>
                  </a:cubicBezTo>
                  <a:cubicBezTo>
                    <a:pt x="23" y="8"/>
                    <a:pt x="22" y="5"/>
                    <a:pt x="22" y="5"/>
                  </a:cubicBezTo>
                  <a:cubicBezTo>
                    <a:pt x="22" y="5"/>
                    <a:pt x="22" y="2"/>
                    <a:pt x="23" y="1"/>
                  </a:cubicBezTo>
                  <a:cubicBezTo>
                    <a:pt x="23" y="1"/>
                    <a:pt x="20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2"/>
                    <a:pt x="15" y="5"/>
                    <a:pt x="15" y="5"/>
                  </a:cubicBezTo>
                  <a:cubicBezTo>
                    <a:pt x="9" y="5"/>
                    <a:pt x="4" y="7"/>
                    <a:pt x="4" y="7"/>
                  </a:cubicBezTo>
                  <a:cubicBezTo>
                    <a:pt x="8" y="6"/>
                    <a:pt x="16" y="7"/>
                    <a:pt x="16" y="7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5" y="10"/>
                    <a:pt x="8" y="11"/>
                    <a:pt x="8" y="11"/>
                  </a:cubicBezTo>
                  <a:cubicBezTo>
                    <a:pt x="14" y="11"/>
                    <a:pt x="19" y="13"/>
                    <a:pt x="18" y="13"/>
                  </a:cubicBezTo>
                  <a:cubicBezTo>
                    <a:pt x="17" y="14"/>
                    <a:pt x="20" y="17"/>
                    <a:pt x="20" y="17"/>
                  </a:cubicBezTo>
                  <a:cubicBezTo>
                    <a:pt x="16" y="15"/>
                    <a:pt x="12" y="16"/>
                    <a:pt x="12" y="16"/>
                  </a:cubicBezTo>
                  <a:cubicBezTo>
                    <a:pt x="17" y="16"/>
                    <a:pt x="18" y="22"/>
                    <a:pt x="18" y="22"/>
                  </a:cubicBezTo>
                  <a:cubicBezTo>
                    <a:pt x="8" y="19"/>
                    <a:pt x="0" y="22"/>
                    <a:pt x="0" y="22"/>
                  </a:cubicBezTo>
                  <a:cubicBezTo>
                    <a:pt x="14" y="20"/>
                    <a:pt x="20" y="24"/>
                    <a:pt x="20" y="24"/>
                  </a:cubicBezTo>
                  <a:cubicBezTo>
                    <a:pt x="17" y="25"/>
                    <a:pt x="9" y="27"/>
                    <a:pt x="9" y="27"/>
                  </a:cubicBezTo>
                  <a:cubicBezTo>
                    <a:pt x="14" y="26"/>
                    <a:pt x="18" y="27"/>
                    <a:pt x="18" y="27"/>
                  </a:cubicBezTo>
                  <a:cubicBezTo>
                    <a:pt x="18" y="27"/>
                    <a:pt x="19" y="31"/>
                    <a:pt x="18" y="33"/>
                  </a:cubicBezTo>
                  <a:cubicBezTo>
                    <a:pt x="17" y="36"/>
                    <a:pt x="4" y="37"/>
                    <a:pt x="4" y="37"/>
                  </a:cubicBezTo>
                  <a:cubicBezTo>
                    <a:pt x="15" y="36"/>
                    <a:pt x="16" y="36"/>
                    <a:pt x="18" y="38"/>
                  </a:cubicBezTo>
                  <a:cubicBezTo>
                    <a:pt x="20" y="41"/>
                    <a:pt x="14" y="42"/>
                    <a:pt x="14" y="42"/>
                  </a:cubicBezTo>
                  <a:cubicBezTo>
                    <a:pt x="7" y="42"/>
                    <a:pt x="3" y="43"/>
                    <a:pt x="2" y="43"/>
                  </a:cubicBezTo>
                  <a:cubicBezTo>
                    <a:pt x="6" y="43"/>
                    <a:pt x="16" y="44"/>
                    <a:pt x="16" y="44"/>
                  </a:cubicBezTo>
                  <a:cubicBezTo>
                    <a:pt x="15" y="45"/>
                    <a:pt x="7" y="47"/>
                    <a:pt x="7" y="47"/>
                  </a:cubicBezTo>
                  <a:cubicBezTo>
                    <a:pt x="15" y="46"/>
                    <a:pt x="20" y="44"/>
                    <a:pt x="20" y="44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18" y="51"/>
                    <a:pt x="0" y="54"/>
                    <a:pt x="0" y="54"/>
                  </a:cubicBezTo>
                  <a:cubicBezTo>
                    <a:pt x="4" y="54"/>
                    <a:pt x="17" y="53"/>
                    <a:pt x="17" y="53"/>
                  </a:cubicBezTo>
                  <a:cubicBezTo>
                    <a:pt x="16" y="54"/>
                    <a:pt x="17" y="56"/>
                    <a:pt x="17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006" name="Freeform 17">
              <a:extLst>
                <a:ext uri="{FF2B5EF4-FFF2-40B4-BE49-F238E27FC236}">
                  <a16:creationId xmlns:a16="http://schemas.microsoft.com/office/drawing/2014/main" id="{8FCBB8C3-22FC-5D4E-92F6-5F2D07E0E2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688" y="241300"/>
              <a:ext cx="279400" cy="479425"/>
            </a:xfrm>
            <a:custGeom>
              <a:avLst/>
              <a:gdLst>
                <a:gd name="T0" fmla="*/ 609877813 w 16"/>
                <a:gd name="T1" fmla="*/ 2147483646 h 28"/>
                <a:gd name="T2" fmla="*/ 2147483646 w 16"/>
                <a:gd name="T3" fmla="*/ 2147483646 h 28"/>
                <a:gd name="T4" fmla="*/ 2147483646 w 16"/>
                <a:gd name="T5" fmla="*/ 2147483646 h 28"/>
                <a:gd name="T6" fmla="*/ 2147483646 w 16"/>
                <a:gd name="T7" fmla="*/ 0 h 28"/>
                <a:gd name="T8" fmla="*/ 1524703263 w 16"/>
                <a:gd name="T9" fmla="*/ 2147483646 h 28"/>
                <a:gd name="T10" fmla="*/ 1219755625 w 16"/>
                <a:gd name="T11" fmla="*/ 2147483646 h 28"/>
                <a:gd name="T12" fmla="*/ 0 w 16"/>
                <a:gd name="T13" fmla="*/ 2147483646 h 28"/>
                <a:gd name="T14" fmla="*/ 609877813 w 16"/>
                <a:gd name="T15" fmla="*/ 2147483646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6" h="28">
                  <a:moveTo>
                    <a:pt x="2" y="28"/>
                  </a:moveTo>
                  <a:cubicBezTo>
                    <a:pt x="2" y="28"/>
                    <a:pt x="13" y="17"/>
                    <a:pt x="13" y="16"/>
                  </a:cubicBezTo>
                  <a:cubicBezTo>
                    <a:pt x="14" y="15"/>
                    <a:pt x="16" y="10"/>
                    <a:pt x="16" y="1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4" y="13"/>
                    <a:pt x="4" y="14"/>
                  </a:cubicBezTo>
                  <a:cubicBezTo>
                    <a:pt x="4" y="14"/>
                    <a:pt x="0" y="20"/>
                    <a:pt x="0" y="21"/>
                  </a:cubicBezTo>
                  <a:cubicBezTo>
                    <a:pt x="1" y="22"/>
                    <a:pt x="2" y="28"/>
                    <a:pt x="2" y="28"/>
                  </a:cubicBez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007" name="Freeform 18">
              <a:extLst>
                <a:ext uri="{FF2B5EF4-FFF2-40B4-BE49-F238E27FC236}">
                  <a16:creationId xmlns:a16="http://schemas.microsoft.com/office/drawing/2014/main" id="{8FC1CFBA-C98E-D44B-A02D-E82635375C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8551" y="584200"/>
              <a:ext cx="452438" cy="736600"/>
            </a:xfrm>
            <a:custGeom>
              <a:avLst/>
              <a:gdLst>
                <a:gd name="T0" fmla="*/ 1514048964 w 26"/>
                <a:gd name="T1" fmla="*/ 2147483646 h 43"/>
                <a:gd name="T2" fmla="*/ 2147483646 w 26"/>
                <a:gd name="T3" fmla="*/ 2147483646 h 43"/>
                <a:gd name="T4" fmla="*/ 2147483646 w 26"/>
                <a:gd name="T5" fmla="*/ 2147483646 h 43"/>
                <a:gd name="T6" fmla="*/ 2147483646 w 26"/>
                <a:gd name="T7" fmla="*/ 2147483646 h 43"/>
                <a:gd name="T8" fmla="*/ 1514048964 w 26"/>
                <a:gd name="T9" fmla="*/ 2147483646 h 43"/>
                <a:gd name="T10" fmla="*/ 1514048964 w 26"/>
                <a:gd name="T11" fmla="*/ 2147483646 h 43"/>
                <a:gd name="T12" fmla="*/ 302802832 w 26"/>
                <a:gd name="T13" fmla="*/ 2147483646 h 43"/>
                <a:gd name="T14" fmla="*/ 605623066 w 26"/>
                <a:gd name="T15" fmla="*/ 2147483646 h 43"/>
                <a:gd name="T16" fmla="*/ 1211246132 w 26"/>
                <a:gd name="T17" fmla="*/ 2147483646 h 43"/>
                <a:gd name="T18" fmla="*/ 302802832 w 26"/>
                <a:gd name="T19" fmla="*/ 2147483646 h 43"/>
                <a:gd name="T20" fmla="*/ 302802832 w 26"/>
                <a:gd name="T21" fmla="*/ 2147483646 h 43"/>
                <a:gd name="T22" fmla="*/ 1514048964 w 26"/>
                <a:gd name="T23" fmla="*/ 2147483646 h 43"/>
                <a:gd name="T24" fmla="*/ 302802832 w 26"/>
                <a:gd name="T25" fmla="*/ 2147483646 h 43"/>
                <a:gd name="T26" fmla="*/ 908425898 w 26"/>
                <a:gd name="T27" fmla="*/ 2147483646 h 43"/>
                <a:gd name="T28" fmla="*/ 1514048964 w 26"/>
                <a:gd name="T29" fmla="*/ 2147483646 h 43"/>
                <a:gd name="T30" fmla="*/ 908425898 w 26"/>
                <a:gd name="T31" fmla="*/ 2147483646 h 43"/>
                <a:gd name="T32" fmla="*/ 1211246132 w 26"/>
                <a:gd name="T33" fmla="*/ 2147483646 h 43"/>
                <a:gd name="T34" fmla="*/ 1816869198 w 26"/>
                <a:gd name="T35" fmla="*/ 2147483646 h 43"/>
                <a:gd name="T36" fmla="*/ 2147483646 w 26"/>
                <a:gd name="T37" fmla="*/ 2147483646 h 43"/>
                <a:gd name="T38" fmla="*/ 2147483646 w 26"/>
                <a:gd name="T39" fmla="*/ 2147483646 h 43"/>
                <a:gd name="T40" fmla="*/ 2147483646 w 26"/>
                <a:gd name="T41" fmla="*/ 2147483646 h 43"/>
                <a:gd name="T42" fmla="*/ 2147483646 w 26"/>
                <a:gd name="T43" fmla="*/ 2054120447 h 43"/>
                <a:gd name="T44" fmla="*/ 2147483646 w 26"/>
                <a:gd name="T45" fmla="*/ 0 h 43"/>
                <a:gd name="T46" fmla="*/ 1514048964 w 26"/>
                <a:gd name="T47" fmla="*/ 2147483646 h 4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6" h="43">
                  <a:moveTo>
                    <a:pt x="5" y="8"/>
                  </a:moveTo>
                  <a:cubicBezTo>
                    <a:pt x="5" y="8"/>
                    <a:pt x="17" y="16"/>
                    <a:pt x="18" y="19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9" y="21"/>
                    <a:pt x="12" y="35"/>
                    <a:pt x="9" y="37"/>
                  </a:cubicBezTo>
                  <a:cubicBezTo>
                    <a:pt x="9" y="37"/>
                    <a:pt x="6" y="38"/>
                    <a:pt x="5" y="36"/>
                  </a:cubicBezTo>
                  <a:cubicBezTo>
                    <a:pt x="5" y="36"/>
                    <a:pt x="5" y="35"/>
                    <a:pt x="5" y="34"/>
                  </a:cubicBezTo>
                  <a:cubicBezTo>
                    <a:pt x="4" y="33"/>
                    <a:pt x="2" y="32"/>
                    <a:pt x="1" y="33"/>
                  </a:cubicBezTo>
                  <a:cubicBezTo>
                    <a:pt x="1" y="33"/>
                    <a:pt x="1" y="34"/>
                    <a:pt x="2" y="34"/>
                  </a:cubicBezTo>
                  <a:cubicBezTo>
                    <a:pt x="2" y="34"/>
                    <a:pt x="4" y="35"/>
                    <a:pt x="4" y="35"/>
                  </a:cubicBezTo>
                  <a:cubicBezTo>
                    <a:pt x="4" y="35"/>
                    <a:pt x="1" y="35"/>
                    <a:pt x="1" y="35"/>
                  </a:cubicBezTo>
                  <a:cubicBezTo>
                    <a:pt x="0" y="36"/>
                    <a:pt x="0" y="37"/>
                    <a:pt x="1" y="37"/>
                  </a:cubicBezTo>
                  <a:cubicBezTo>
                    <a:pt x="2" y="37"/>
                    <a:pt x="4" y="37"/>
                    <a:pt x="5" y="37"/>
                  </a:cubicBezTo>
                  <a:cubicBezTo>
                    <a:pt x="5" y="37"/>
                    <a:pt x="1" y="38"/>
                    <a:pt x="1" y="38"/>
                  </a:cubicBezTo>
                  <a:cubicBezTo>
                    <a:pt x="1" y="39"/>
                    <a:pt x="1" y="40"/>
                    <a:pt x="3" y="39"/>
                  </a:cubicBezTo>
                  <a:cubicBezTo>
                    <a:pt x="4" y="39"/>
                    <a:pt x="5" y="40"/>
                    <a:pt x="5" y="40"/>
                  </a:cubicBezTo>
                  <a:cubicBezTo>
                    <a:pt x="5" y="40"/>
                    <a:pt x="2" y="40"/>
                    <a:pt x="3" y="41"/>
                  </a:cubicBezTo>
                  <a:cubicBezTo>
                    <a:pt x="3" y="41"/>
                    <a:pt x="3" y="42"/>
                    <a:pt x="4" y="42"/>
                  </a:cubicBezTo>
                  <a:cubicBezTo>
                    <a:pt x="5" y="42"/>
                    <a:pt x="6" y="41"/>
                    <a:pt x="6" y="42"/>
                  </a:cubicBezTo>
                  <a:cubicBezTo>
                    <a:pt x="6" y="42"/>
                    <a:pt x="8" y="43"/>
                    <a:pt x="10" y="42"/>
                  </a:cubicBezTo>
                  <a:cubicBezTo>
                    <a:pt x="13" y="42"/>
                    <a:pt x="12" y="41"/>
                    <a:pt x="13" y="40"/>
                  </a:cubicBezTo>
                  <a:cubicBezTo>
                    <a:pt x="13" y="40"/>
                    <a:pt x="26" y="24"/>
                    <a:pt x="26" y="20"/>
                  </a:cubicBezTo>
                  <a:cubicBezTo>
                    <a:pt x="26" y="17"/>
                    <a:pt x="18" y="8"/>
                    <a:pt x="17" y="7"/>
                  </a:cubicBezTo>
                  <a:cubicBezTo>
                    <a:pt x="16" y="6"/>
                    <a:pt x="15" y="1"/>
                    <a:pt x="12" y="0"/>
                  </a:cubicBezTo>
                  <a:cubicBezTo>
                    <a:pt x="10" y="0"/>
                    <a:pt x="5" y="3"/>
                    <a:pt x="5" y="8"/>
                  </a:cubicBezTo>
                  <a:close/>
                </a:path>
              </a:pathLst>
            </a:custGeom>
            <a:solidFill>
              <a:srgbClr val="F1B1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008" name="Freeform 19">
              <a:extLst>
                <a:ext uri="{FF2B5EF4-FFF2-40B4-BE49-F238E27FC236}">
                  <a16:creationId xmlns:a16="http://schemas.microsoft.com/office/drawing/2014/main" id="{A1B79501-FF87-6B4D-909F-F317948376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763" y="342900"/>
              <a:ext cx="69850" cy="103188"/>
            </a:xfrm>
            <a:custGeom>
              <a:avLst/>
              <a:gdLst>
                <a:gd name="T0" fmla="*/ 0 w 4"/>
                <a:gd name="T1" fmla="*/ 591542408 h 6"/>
                <a:gd name="T2" fmla="*/ 914825450 w 4"/>
                <a:gd name="T3" fmla="*/ 1774627224 h 6"/>
                <a:gd name="T4" fmla="*/ 1219755625 w 4"/>
                <a:gd name="T5" fmla="*/ 887313612 h 6"/>
                <a:gd name="T6" fmla="*/ 609877813 w 4"/>
                <a:gd name="T7" fmla="*/ 0 h 6"/>
                <a:gd name="T8" fmla="*/ 0 w 4"/>
                <a:gd name="T9" fmla="*/ 0 h 6"/>
                <a:gd name="T10" fmla="*/ 0 w 4"/>
                <a:gd name="T11" fmla="*/ 591542408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" h="6">
                  <a:moveTo>
                    <a:pt x="0" y="2"/>
                  </a:moveTo>
                  <a:cubicBezTo>
                    <a:pt x="0" y="2"/>
                    <a:pt x="1" y="3"/>
                    <a:pt x="3" y="6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009" name="Freeform 20">
              <a:extLst>
                <a:ext uri="{FF2B5EF4-FFF2-40B4-BE49-F238E27FC236}">
                  <a16:creationId xmlns:a16="http://schemas.microsoft.com/office/drawing/2014/main" id="{1F42E416-9CE8-A241-BE76-2B88A5054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1538" y="241300"/>
              <a:ext cx="209550" cy="257175"/>
            </a:xfrm>
            <a:custGeom>
              <a:avLst/>
              <a:gdLst>
                <a:gd name="T0" fmla="*/ 2147483646 w 12"/>
                <a:gd name="T1" fmla="*/ 2147483646 h 15"/>
                <a:gd name="T2" fmla="*/ 2147483646 w 12"/>
                <a:gd name="T3" fmla="*/ 0 h 15"/>
                <a:gd name="T4" fmla="*/ 304947638 w 12"/>
                <a:gd name="T5" fmla="*/ 2147483646 h 15"/>
                <a:gd name="T6" fmla="*/ 0 w 12"/>
                <a:gd name="T7" fmla="*/ 2147483646 h 15"/>
                <a:gd name="T8" fmla="*/ 609877813 w 12"/>
                <a:gd name="T9" fmla="*/ 2147483646 h 15"/>
                <a:gd name="T10" fmla="*/ 2147483646 w 12"/>
                <a:gd name="T11" fmla="*/ 2147483646 h 15"/>
                <a:gd name="T12" fmla="*/ 2147483646 w 12"/>
                <a:gd name="T13" fmla="*/ 2147483646 h 15"/>
                <a:gd name="T14" fmla="*/ 2147483646 w 12"/>
                <a:gd name="T15" fmla="*/ 2147483646 h 1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2" h="15">
                  <a:moveTo>
                    <a:pt x="12" y="1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10"/>
                    <a:pt x="0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5"/>
                    <a:pt x="8" y="14"/>
                  </a:cubicBezTo>
                  <a:cubicBezTo>
                    <a:pt x="9" y="14"/>
                    <a:pt x="10" y="14"/>
                    <a:pt x="10" y="13"/>
                  </a:cubicBezTo>
                  <a:cubicBezTo>
                    <a:pt x="11" y="11"/>
                    <a:pt x="12" y="10"/>
                    <a:pt x="12" y="10"/>
                  </a:cubicBezTo>
                  <a:close/>
                </a:path>
              </a:pathLst>
            </a:custGeom>
            <a:solidFill>
              <a:srgbClr val="D08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010" name="Freeform 21">
              <a:extLst>
                <a:ext uri="{FF2B5EF4-FFF2-40B4-BE49-F238E27FC236}">
                  <a16:creationId xmlns:a16="http://schemas.microsoft.com/office/drawing/2014/main" id="{ED8D62BD-DEF5-F14F-8994-52B8DBB70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688" y="498475"/>
              <a:ext cx="87313" cy="222250"/>
            </a:xfrm>
            <a:custGeom>
              <a:avLst/>
              <a:gdLst>
                <a:gd name="T0" fmla="*/ 1219762610 w 5"/>
                <a:gd name="T1" fmla="*/ 2147483646 h 13"/>
                <a:gd name="T2" fmla="*/ 1219762610 w 5"/>
                <a:gd name="T3" fmla="*/ 1461396327 h 13"/>
                <a:gd name="T4" fmla="*/ 914830689 w 5"/>
                <a:gd name="T5" fmla="*/ 0 h 13"/>
                <a:gd name="T6" fmla="*/ 0 w 5"/>
                <a:gd name="T7" fmla="*/ 1753672173 h 13"/>
                <a:gd name="T8" fmla="*/ 609881305 w 5"/>
                <a:gd name="T9" fmla="*/ 2147483646 h 13"/>
                <a:gd name="T10" fmla="*/ 1219762610 w 5"/>
                <a:gd name="T11" fmla="*/ 2147483646 h 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" h="13">
                  <a:moveTo>
                    <a:pt x="4" y="11"/>
                  </a:moveTo>
                  <a:cubicBezTo>
                    <a:pt x="4" y="9"/>
                    <a:pt x="4" y="7"/>
                    <a:pt x="4" y="5"/>
                  </a:cubicBezTo>
                  <a:cubicBezTo>
                    <a:pt x="5" y="3"/>
                    <a:pt x="4" y="1"/>
                    <a:pt x="3" y="0"/>
                  </a:cubicBezTo>
                  <a:cubicBezTo>
                    <a:pt x="2" y="2"/>
                    <a:pt x="0" y="5"/>
                    <a:pt x="0" y="6"/>
                  </a:cubicBezTo>
                  <a:cubicBezTo>
                    <a:pt x="1" y="7"/>
                    <a:pt x="2" y="13"/>
                    <a:pt x="2" y="13"/>
                  </a:cubicBezTo>
                  <a:cubicBezTo>
                    <a:pt x="2" y="13"/>
                    <a:pt x="3" y="12"/>
                    <a:pt x="4" y="11"/>
                  </a:cubicBezTo>
                  <a:close/>
                </a:path>
              </a:pathLst>
            </a:custGeom>
            <a:solidFill>
              <a:srgbClr val="D08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011" name="Freeform 22">
              <a:extLst>
                <a:ext uri="{FF2B5EF4-FFF2-40B4-BE49-F238E27FC236}">
                  <a16:creationId xmlns:a16="http://schemas.microsoft.com/office/drawing/2014/main" id="{8606E0E6-CC03-ED47-8309-432080AECC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988" y="428625"/>
              <a:ext cx="714375" cy="549275"/>
            </a:xfrm>
            <a:custGeom>
              <a:avLst/>
              <a:gdLst>
                <a:gd name="T0" fmla="*/ 303591951 w 41"/>
                <a:gd name="T1" fmla="*/ 2147483646 h 32"/>
                <a:gd name="T2" fmla="*/ 1517942332 w 41"/>
                <a:gd name="T3" fmla="*/ 1767790093 h 32"/>
                <a:gd name="T4" fmla="*/ 2147483646 w 41"/>
                <a:gd name="T5" fmla="*/ 883903629 h 32"/>
                <a:gd name="T6" fmla="*/ 2147483646 w 41"/>
                <a:gd name="T7" fmla="*/ 883903629 h 32"/>
                <a:gd name="T8" fmla="*/ 2147483646 w 41"/>
                <a:gd name="T9" fmla="*/ 2147483646 h 32"/>
                <a:gd name="T10" fmla="*/ 2147483646 w 41"/>
                <a:gd name="T11" fmla="*/ 2147483646 h 32"/>
                <a:gd name="T12" fmla="*/ 2147483646 w 41"/>
                <a:gd name="T13" fmla="*/ 2147483646 h 32"/>
                <a:gd name="T14" fmla="*/ 2147483646 w 41"/>
                <a:gd name="T15" fmla="*/ 1473155550 h 32"/>
                <a:gd name="T16" fmla="*/ 2147483646 w 41"/>
                <a:gd name="T17" fmla="*/ 589269086 h 32"/>
                <a:gd name="T18" fmla="*/ 2147483646 w 41"/>
                <a:gd name="T19" fmla="*/ 0 h 32"/>
                <a:gd name="T20" fmla="*/ 2147483646 w 41"/>
                <a:gd name="T21" fmla="*/ 589269086 h 32"/>
                <a:gd name="T22" fmla="*/ 2147483646 w 41"/>
                <a:gd name="T23" fmla="*/ 883903629 h 32"/>
                <a:gd name="T24" fmla="*/ 2147483646 w 41"/>
                <a:gd name="T25" fmla="*/ 2062424636 h 32"/>
                <a:gd name="T26" fmla="*/ 2147483646 w 41"/>
                <a:gd name="T27" fmla="*/ 2147483646 h 32"/>
                <a:gd name="T28" fmla="*/ 2147483646 w 41"/>
                <a:gd name="T29" fmla="*/ 2147483646 h 32"/>
                <a:gd name="T30" fmla="*/ 2147483646 w 41"/>
                <a:gd name="T31" fmla="*/ 2147483646 h 32"/>
                <a:gd name="T32" fmla="*/ 2147483646 w 41"/>
                <a:gd name="T33" fmla="*/ 2147483646 h 32"/>
                <a:gd name="T34" fmla="*/ 2147483646 w 41"/>
                <a:gd name="T35" fmla="*/ 2147483646 h 32"/>
                <a:gd name="T36" fmla="*/ 2147483646 w 41"/>
                <a:gd name="T37" fmla="*/ 2147483646 h 32"/>
                <a:gd name="T38" fmla="*/ 2147483646 w 41"/>
                <a:gd name="T39" fmla="*/ 2147483646 h 32"/>
                <a:gd name="T40" fmla="*/ 910758430 w 41"/>
                <a:gd name="T41" fmla="*/ 2147483646 h 32"/>
                <a:gd name="T42" fmla="*/ 607183902 w 41"/>
                <a:gd name="T43" fmla="*/ 2147483646 h 32"/>
                <a:gd name="T44" fmla="*/ 0 w 41"/>
                <a:gd name="T45" fmla="*/ 2147483646 h 32"/>
                <a:gd name="T46" fmla="*/ 303591951 w 41"/>
                <a:gd name="T47" fmla="*/ 2147483646 h 3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41" h="32">
                  <a:moveTo>
                    <a:pt x="1" y="12"/>
                  </a:moveTo>
                  <a:cubicBezTo>
                    <a:pt x="2" y="10"/>
                    <a:pt x="4" y="7"/>
                    <a:pt x="5" y="6"/>
                  </a:cubicBezTo>
                  <a:cubicBezTo>
                    <a:pt x="7" y="6"/>
                    <a:pt x="10" y="3"/>
                    <a:pt x="11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0" y="8"/>
                    <a:pt x="10" y="10"/>
                  </a:cubicBezTo>
                  <a:cubicBezTo>
                    <a:pt x="10" y="12"/>
                    <a:pt x="10" y="15"/>
                    <a:pt x="10" y="16"/>
                  </a:cubicBezTo>
                  <a:cubicBezTo>
                    <a:pt x="10" y="16"/>
                    <a:pt x="13" y="12"/>
                    <a:pt x="14" y="10"/>
                  </a:cubicBezTo>
                  <a:cubicBezTo>
                    <a:pt x="14" y="8"/>
                    <a:pt x="17" y="7"/>
                    <a:pt x="18" y="5"/>
                  </a:cubicBezTo>
                  <a:cubicBezTo>
                    <a:pt x="18" y="3"/>
                    <a:pt x="18" y="2"/>
                    <a:pt x="18" y="2"/>
                  </a:cubicBezTo>
                  <a:cubicBezTo>
                    <a:pt x="18" y="2"/>
                    <a:pt x="21" y="1"/>
                    <a:pt x="21" y="0"/>
                  </a:cubicBezTo>
                  <a:cubicBezTo>
                    <a:pt x="21" y="0"/>
                    <a:pt x="23" y="2"/>
                    <a:pt x="24" y="2"/>
                  </a:cubicBezTo>
                  <a:cubicBezTo>
                    <a:pt x="26" y="2"/>
                    <a:pt x="28" y="3"/>
                    <a:pt x="28" y="3"/>
                  </a:cubicBezTo>
                  <a:cubicBezTo>
                    <a:pt x="29" y="3"/>
                    <a:pt x="35" y="5"/>
                    <a:pt x="37" y="7"/>
                  </a:cubicBezTo>
                  <a:cubicBezTo>
                    <a:pt x="38" y="9"/>
                    <a:pt x="40" y="11"/>
                    <a:pt x="41" y="14"/>
                  </a:cubicBezTo>
                  <a:cubicBezTo>
                    <a:pt x="41" y="14"/>
                    <a:pt x="34" y="19"/>
                    <a:pt x="34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3" y="20"/>
                    <a:pt x="32" y="20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0" y="21"/>
                    <a:pt x="28" y="26"/>
                    <a:pt x="28" y="27"/>
                  </a:cubicBezTo>
                  <a:cubicBezTo>
                    <a:pt x="28" y="28"/>
                    <a:pt x="28" y="31"/>
                    <a:pt x="27" y="31"/>
                  </a:cubicBezTo>
                  <a:cubicBezTo>
                    <a:pt x="27" y="31"/>
                    <a:pt x="4" y="32"/>
                    <a:pt x="3" y="30"/>
                  </a:cubicBezTo>
                  <a:cubicBezTo>
                    <a:pt x="3" y="30"/>
                    <a:pt x="3" y="26"/>
                    <a:pt x="2" y="25"/>
                  </a:cubicBezTo>
                  <a:cubicBezTo>
                    <a:pt x="2" y="23"/>
                    <a:pt x="0" y="22"/>
                    <a:pt x="0" y="19"/>
                  </a:cubicBezTo>
                  <a:cubicBezTo>
                    <a:pt x="0" y="17"/>
                    <a:pt x="1" y="14"/>
                    <a:pt x="1" y="12"/>
                  </a:cubicBezTo>
                  <a:close/>
                </a:path>
              </a:pathLst>
            </a:custGeom>
            <a:solidFill>
              <a:srgbClr val="F2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012" name="Freeform 23">
              <a:extLst>
                <a:ext uri="{FF2B5EF4-FFF2-40B4-BE49-F238E27FC236}">
                  <a16:creationId xmlns:a16="http://schemas.microsoft.com/office/drawing/2014/main" id="{D22EAEB3-B0EE-F34F-9110-E8DBFD824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526" y="17463"/>
              <a:ext cx="558800" cy="703263"/>
            </a:xfrm>
            <a:custGeom>
              <a:avLst/>
              <a:gdLst>
                <a:gd name="T0" fmla="*/ 2147483646 w 32"/>
                <a:gd name="T1" fmla="*/ 2147483646 h 41"/>
                <a:gd name="T2" fmla="*/ 2147483646 w 32"/>
                <a:gd name="T3" fmla="*/ 2147483646 h 41"/>
                <a:gd name="T4" fmla="*/ 2147483646 w 32"/>
                <a:gd name="T5" fmla="*/ 1471088974 h 41"/>
                <a:gd name="T6" fmla="*/ 2147483646 w 32"/>
                <a:gd name="T7" fmla="*/ 0 h 41"/>
                <a:gd name="T8" fmla="*/ 1524703263 w 32"/>
                <a:gd name="T9" fmla="*/ 1176867749 h 41"/>
                <a:gd name="T10" fmla="*/ 914825450 w 32"/>
                <a:gd name="T11" fmla="*/ 2147483646 h 41"/>
                <a:gd name="T12" fmla="*/ 1219755625 w 32"/>
                <a:gd name="T13" fmla="*/ 2147483646 h 41"/>
                <a:gd name="T14" fmla="*/ 1829633438 w 32"/>
                <a:gd name="T15" fmla="*/ 2147483646 h 41"/>
                <a:gd name="T16" fmla="*/ 2134581075 w 32"/>
                <a:gd name="T17" fmla="*/ 2147483646 h 41"/>
                <a:gd name="T18" fmla="*/ 2147483646 w 32"/>
                <a:gd name="T19" fmla="*/ 2147483646 h 41"/>
                <a:gd name="T20" fmla="*/ 2147483646 w 32"/>
                <a:gd name="T21" fmla="*/ 2147483646 h 41"/>
                <a:gd name="T22" fmla="*/ 2147483646 w 32"/>
                <a:gd name="T23" fmla="*/ 2147483646 h 41"/>
                <a:gd name="T24" fmla="*/ 1829633438 w 32"/>
                <a:gd name="T25" fmla="*/ 2147483646 h 41"/>
                <a:gd name="T26" fmla="*/ 2134581075 w 32"/>
                <a:gd name="T27" fmla="*/ 2147483646 h 41"/>
                <a:gd name="T28" fmla="*/ 2147483646 w 32"/>
                <a:gd name="T29" fmla="*/ 2147483646 h 41"/>
                <a:gd name="T30" fmla="*/ 2147483646 w 32"/>
                <a:gd name="T31" fmla="*/ 2147483646 h 41"/>
                <a:gd name="T32" fmla="*/ 2147483646 w 32"/>
                <a:gd name="T33" fmla="*/ 2147483646 h 41"/>
                <a:gd name="T34" fmla="*/ 2134581075 w 32"/>
                <a:gd name="T35" fmla="*/ 2147483646 h 41"/>
                <a:gd name="T36" fmla="*/ 2147483646 w 32"/>
                <a:gd name="T37" fmla="*/ 2147483646 h 41"/>
                <a:gd name="T38" fmla="*/ 2147483646 w 32"/>
                <a:gd name="T39" fmla="*/ 2147483646 h 41"/>
                <a:gd name="T40" fmla="*/ 2147483646 w 32"/>
                <a:gd name="T41" fmla="*/ 2147483646 h 41"/>
                <a:gd name="T42" fmla="*/ 2147483646 w 32"/>
                <a:gd name="T43" fmla="*/ 2147483646 h 41"/>
                <a:gd name="T44" fmla="*/ 2147483646 w 32"/>
                <a:gd name="T45" fmla="*/ 2147483646 h 41"/>
                <a:gd name="T46" fmla="*/ 2147483646 w 32"/>
                <a:gd name="T47" fmla="*/ 2147483646 h 41"/>
                <a:gd name="T48" fmla="*/ 2147483646 w 32"/>
                <a:gd name="T49" fmla="*/ 2147483646 h 41"/>
                <a:gd name="T50" fmla="*/ 2147483646 w 32"/>
                <a:gd name="T51" fmla="*/ 2147483646 h 41"/>
                <a:gd name="T52" fmla="*/ 2147483646 w 32"/>
                <a:gd name="T53" fmla="*/ 2147483646 h 41"/>
                <a:gd name="T54" fmla="*/ 2147483646 w 32"/>
                <a:gd name="T55" fmla="*/ 2147483646 h 41"/>
                <a:gd name="T56" fmla="*/ 2147483646 w 32"/>
                <a:gd name="T57" fmla="*/ 2147483646 h 41"/>
                <a:gd name="T58" fmla="*/ 2147483646 w 32"/>
                <a:gd name="T59" fmla="*/ 2147483646 h 41"/>
                <a:gd name="T60" fmla="*/ 2147483646 w 32"/>
                <a:gd name="T61" fmla="*/ 2147483646 h 41"/>
                <a:gd name="T62" fmla="*/ 2147483646 w 32"/>
                <a:gd name="T63" fmla="*/ 2147483646 h 41"/>
                <a:gd name="T64" fmla="*/ 2147483646 w 32"/>
                <a:gd name="T65" fmla="*/ 2147483646 h 41"/>
                <a:gd name="T66" fmla="*/ 2147483646 w 32"/>
                <a:gd name="T67" fmla="*/ 2147483646 h 41"/>
                <a:gd name="T68" fmla="*/ 2147483646 w 32"/>
                <a:gd name="T69" fmla="*/ 2147483646 h 41"/>
                <a:gd name="T70" fmla="*/ 2147483646 w 32"/>
                <a:gd name="T71" fmla="*/ 2147483646 h 41"/>
                <a:gd name="T72" fmla="*/ 2147483646 w 32"/>
                <a:gd name="T73" fmla="*/ 2147483646 h 41"/>
                <a:gd name="T74" fmla="*/ 2147483646 w 32"/>
                <a:gd name="T75" fmla="*/ 2147483646 h 41"/>
                <a:gd name="T76" fmla="*/ 2147483646 w 32"/>
                <a:gd name="T77" fmla="*/ 2147483646 h 41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32" h="41">
                  <a:moveTo>
                    <a:pt x="27" y="21"/>
                  </a:moveTo>
                  <a:cubicBezTo>
                    <a:pt x="26" y="21"/>
                    <a:pt x="25" y="15"/>
                    <a:pt x="25" y="14"/>
                  </a:cubicBezTo>
                  <a:cubicBezTo>
                    <a:pt x="25" y="13"/>
                    <a:pt x="23" y="6"/>
                    <a:pt x="22" y="5"/>
                  </a:cubicBezTo>
                  <a:cubicBezTo>
                    <a:pt x="20" y="1"/>
                    <a:pt x="14" y="0"/>
                    <a:pt x="14" y="0"/>
                  </a:cubicBezTo>
                  <a:cubicBezTo>
                    <a:pt x="11" y="0"/>
                    <a:pt x="8" y="1"/>
                    <a:pt x="5" y="4"/>
                  </a:cubicBezTo>
                  <a:cubicBezTo>
                    <a:pt x="0" y="5"/>
                    <a:pt x="3" y="11"/>
                    <a:pt x="3" y="12"/>
                  </a:cubicBezTo>
                  <a:cubicBezTo>
                    <a:pt x="4" y="14"/>
                    <a:pt x="4" y="13"/>
                    <a:pt x="4" y="16"/>
                  </a:cubicBezTo>
                  <a:cubicBezTo>
                    <a:pt x="4" y="18"/>
                    <a:pt x="6" y="17"/>
                    <a:pt x="6" y="18"/>
                  </a:cubicBezTo>
                  <a:cubicBezTo>
                    <a:pt x="6" y="19"/>
                    <a:pt x="5" y="21"/>
                    <a:pt x="7" y="22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7" y="22"/>
                    <a:pt x="7" y="20"/>
                    <a:pt x="8" y="19"/>
                  </a:cubicBezTo>
                  <a:cubicBezTo>
                    <a:pt x="8" y="18"/>
                    <a:pt x="6" y="12"/>
                    <a:pt x="6" y="12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7" y="25"/>
                    <a:pt x="7" y="26"/>
                    <a:pt x="8" y="27"/>
                  </a:cubicBezTo>
                  <a:cubicBezTo>
                    <a:pt x="8" y="28"/>
                    <a:pt x="7" y="30"/>
                    <a:pt x="7" y="30"/>
                  </a:cubicBezTo>
                  <a:cubicBezTo>
                    <a:pt x="11" y="28"/>
                    <a:pt x="14" y="27"/>
                    <a:pt x="14" y="26"/>
                  </a:cubicBezTo>
                  <a:cubicBezTo>
                    <a:pt x="14" y="25"/>
                    <a:pt x="12" y="23"/>
                    <a:pt x="12" y="23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2" y="20"/>
                    <a:pt x="21" y="20"/>
                  </a:cubicBezTo>
                  <a:cubicBezTo>
                    <a:pt x="21" y="21"/>
                    <a:pt x="21" y="24"/>
                    <a:pt x="21" y="25"/>
                  </a:cubicBezTo>
                  <a:cubicBezTo>
                    <a:pt x="21" y="25"/>
                    <a:pt x="23" y="27"/>
                    <a:pt x="24" y="27"/>
                  </a:cubicBezTo>
                  <a:cubicBezTo>
                    <a:pt x="25" y="27"/>
                    <a:pt x="24" y="29"/>
                    <a:pt x="24" y="29"/>
                  </a:cubicBezTo>
                  <a:cubicBezTo>
                    <a:pt x="25" y="28"/>
                    <a:pt x="25" y="27"/>
                    <a:pt x="25" y="27"/>
                  </a:cubicBezTo>
                  <a:cubicBezTo>
                    <a:pt x="25" y="27"/>
                    <a:pt x="25" y="27"/>
                    <a:pt x="25" y="28"/>
                  </a:cubicBezTo>
                  <a:cubicBezTo>
                    <a:pt x="26" y="28"/>
                    <a:pt x="26" y="29"/>
                    <a:pt x="25" y="30"/>
                  </a:cubicBezTo>
                  <a:cubicBezTo>
                    <a:pt x="25" y="32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6" y="32"/>
                    <a:pt x="26" y="32"/>
                  </a:cubicBezTo>
                  <a:cubicBezTo>
                    <a:pt x="26" y="34"/>
                    <a:pt x="27" y="36"/>
                    <a:pt x="26" y="38"/>
                  </a:cubicBezTo>
                  <a:cubicBezTo>
                    <a:pt x="26" y="41"/>
                    <a:pt x="24" y="39"/>
                    <a:pt x="24" y="39"/>
                  </a:cubicBezTo>
                  <a:cubicBezTo>
                    <a:pt x="25" y="41"/>
                    <a:pt x="26" y="40"/>
                    <a:pt x="27" y="39"/>
                  </a:cubicBezTo>
                  <a:cubicBezTo>
                    <a:pt x="28" y="38"/>
                    <a:pt x="28" y="36"/>
                    <a:pt x="28" y="33"/>
                  </a:cubicBezTo>
                  <a:cubicBezTo>
                    <a:pt x="28" y="30"/>
                    <a:pt x="30" y="29"/>
                    <a:pt x="31" y="28"/>
                  </a:cubicBezTo>
                  <a:cubicBezTo>
                    <a:pt x="31" y="27"/>
                    <a:pt x="32" y="28"/>
                    <a:pt x="32" y="28"/>
                  </a:cubicBezTo>
                  <a:cubicBezTo>
                    <a:pt x="32" y="27"/>
                    <a:pt x="29" y="22"/>
                    <a:pt x="27" y="21"/>
                  </a:cubicBez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013" name="Rectangle 24">
              <a:extLst>
                <a:ext uri="{FF2B5EF4-FFF2-40B4-BE49-F238E27FC236}">
                  <a16:creationId xmlns:a16="http://schemas.microsoft.com/office/drawing/2014/main" id="{217A4404-873B-CD4C-B395-32D6A2D5D0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088" y="584200"/>
              <a:ext cx="1588" cy="1588"/>
            </a:xfrm>
            <a:prstGeom prst="rect">
              <a:avLst/>
            </a:pr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98014" name="Freeform 25">
              <a:extLst>
                <a:ext uri="{FF2B5EF4-FFF2-40B4-BE49-F238E27FC236}">
                  <a16:creationId xmlns:a16="http://schemas.microsoft.com/office/drawing/2014/main" id="{FA22A6C2-E49D-A94E-950B-C60DEB2B2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838" y="120650"/>
              <a:ext cx="314325" cy="342900"/>
            </a:xfrm>
            <a:custGeom>
              <a:avLst/>
              <a:gdLst>
                <a:gd name="T0" fmla="*/ 2147483646 w 18"/>
                <a:gd name="T1" fmla="*/ 2147483646 h 20"/>
                <a:gd name="T2" fmla="*/ 2147483646 w 18"/>
                <a:gd name="T3" fmla="*/ 2147483646 h 20"/>
                <a:gd name="T4" fmla="*/ 2147483646 w 18"/>
                <a:gd name="T5" fmla="*/ 2147483646 h 20"/>
                <a:gd name="T6" fmla="*/ 2147483646 w 18"/>
                <a:gd name="T7" fmla="*/ 2147483646 h 20"/>
                <a:gd name="T8" fmla="*/ 2147483646 w 18"/>
                <a:gd name="T9" fmla="*/ 881853075 h 20"/>
                <a:gd name="T10" fmla="*/ 2147483646 w 18"/>
                <a:gd name="T11" fmla="*/ 1175804100 h 20"/>
                <a:gd name="T12" fmla="*/ 2147483646 w 18"/>
                <a:gd name="T13" fmla="*/ 2057657175 h 20"/>
                <a:gd name="T14" fmla="*/ 2147483646 w 18"/>
                <a:gd name="T15" fmla="*/ 2057657175 h 20"/>
                <a:gd name="T16" fmla="*/ 2147483646 w 18"/>
                <a:gd name="T17" fmla="*/ 1175804100 h 20"/>
                <a:gd name="T18" fmla="*/ 2134581075 w 18"/>
                <a:gd name="T19" fmla="*/ 293951025 h 20"/>
                <a:gd name="T20" fmla="*/ 914825450 w 18"/>
                <a:gd name="T21" fmla="*/ 587902050 h 20"/>
                <a:gd name="T22" fmla="*/ 0 w 18"/>
                <a:gd name="T23" fmla="*/ 587902050 h 20"/>
                <a:gd name="T24" fmla="*/ 0 w 18"/>
                <a:gd name="T25" fmla="*/ 2147483646 h 20"/>
                <a:gd name="T26" fmla="*/ 609877813 w 18"/>
                <a:gd name="T27" fmla="*/ 2147483646 h 20"/>
                <a:gd name="T28" fmla="*/ 609877813 w 18"/>
                <a:gd name="T29" fmla="*/ 2147483646 h 20"/>
                <a:gd name="T30" fmla="*/ 1524703263 w 18"/>
                <a:gd name="T31" fmla="*/ 2147483646 h 20"/>
                <a:gd name="T32" fmla="*/ 1829633438 w 18"/>
                <a:gd name="T33" fmla="*/ 2147483646 h 20"/>
                <a:gd name="T34" fmla="*/ 2147483646 w 18"/>
                <a:gd name="T35" fmla="*/ 2147483646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8" h="20">
                  <a:moveTo>
                    <a:pt x="8" y="20"/>
                  </a:moveTo>
                  <a:cubicBezTo>
                    <a:pt x="9" y="19"/>
                    <a:pt x="14" y="16"/>
                    <a:pt x="15" y="14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6" y="10"/>
                    <a:pt x="17" y="9"/>
                  </a:cubicBezTo>
                  <a:cubicBezTo>
                    <a:pt x="17" y="8"/>
                    <a:pt x="18" y="4"/>
                    <a:pt x="17" y="3"/>
                  </a:cubicBezTo>
                  <a:cubicBezTo>
                    <a:pt x="16" y="2"/>
                    <a:pt x="15" y="3"/>
                    <a:pt x="15" y="4"/>
                  </a:cubicBezTo>
                  <a:cubicBezTo>
                    <a:pt x="15" y="4"/>
                    <a:pt x="14" y="6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6"/>
                    <a:pt x="11" y="4"/>
                  </a:cubicBezTo>
                  <a:cubicBezTo>
                    <a:pt x="11" y="4"/>
                    <a:pt x="9" y="2"/>
                    <a:pt x="7" y="1"/>
                  </a:cubicBezTo>
                  <a:cubicBezTo>
                    <a:pt x="6" y="0"/>
                    <a:pt x="3" y="2"/>
                    <a:pt x="3" y="2"/>
                  </a:cubicBezTo>
                  <a:cubicBezTo>
                    <a:pt x="3" y="2"/>
                    <a:pt x="0" y="2"/>
                    <a:pt x="0" y="2"/>
                  </a:cubicBezTo>
                  <a:cubicBezTo>
                    <a:pt x="0" y="3"/>
                    <a:pt x="0" y="8"/>
                    <a:pt x="0" y="9"/>
                  </a:cubicBezTo>
                  <a:cubicBezTo>
                    <a:pt x="0" y="9"/>
                    <a:pt x="1" y="10"/>
                    <a:pt x="2" y="11"/>
                  </a:cubicBezTo>
                  <a:cubicBezTo>
                    <a:pt x="2" y="11"/>
                    <a:pt x="2" y="13"/>
                    <a:pt x="2" y="14"/>
                  </a:cubicBezTo>
                  <a:cubicBezTo>
                    <a:pt x="3" y="14"/>
                    <a:pt x="5" y="16"/>
                    <a:pt x="5" y="17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7" y="19"/>
                    <a:pt x="7" y="20"/>
                    <a:pt x="8" y="20"/>
                  </a:cubicBezTo>
                  <a:close/>
                </a:path>
              </a:pathLst>
            </a:custGeom>
            <a:solidFill>
              <a:srgbClr val="F1B1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015" name="Freeform 26">
              <a:extLst>
                <a:ext uri="{FF2B5EF4-FFF2-40B4-BE49-F238E27FC236}">
                  <a16:creationId xmlns:a16="http://schemas.microsoft.com/office/drawing/2014/main" id="{E74DEF5F-81B8-594C-B7C0-EBADF4AC5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326" y="617538"/>
              <a:ext cx="347663" cy="703263"/>
            </a:xfrm>
            <a:custGeom>
              <a:avLst/>
              <a:gdLst>
                <a:gd name="T0" fmla="*/ 1208702569 w 20"/>
                <a:gd name="T1" fmla="*/ 2147483646 h 41"/>
                <a:gd name="T2" fmla="*/ 2115216458 w 20"/>
                <a:gd name="T3" fmla="*/ 2147483646 h 41"/>
                <a:gd name="T4" fmla="*/ 2147483646 w 20"/>
                <a:gd name="T5" fmla="*/ 2147483646 h 41"/>
                <a:gd name="T6" fmla="*/ 2147483646 w 20"/>
                <a:gd name="T7" fmla="*/ 1471088974 h 41"/>
                <a:gd name="T8" fmla="*/ 2147483646 w 20"/>
                <a:gd name="T9" fmla="*/ 0 h 41"/>
                <a:gd name="T10" fmla="*/ 604342593 w 20"/>
                <a:gd name="T11" fmla="*/ 2147483646 h 41"/>
                <a:gd name="T12" fmla="*/ 1813045162 w 20"/>
                <a:gd name="T13" fmla="*/ 2147483646 h 41"/>
                <a:gd name="T14" fmla="*/ 2115216458 w 20"/>
                <a:gd name="T15" fmla="*/ 1765310199 h 41"/>
                <a:gd name="T16" fmla="*/ 2147483646 w 20"/>
                <a:gd name="T17" fmla="*/ 2147483646 h 41"/>
                <a:gd name="T18" fmla="*/ 2147483646 w 20"/>
                <a:gd name="T19" fmla="*/ 2147483646 h 41"/>
                <a:gd name="T20" fmla="*/ 2115216458 w 20"/>
                <a:gd name="T21" fmla="*/ 2147483646 h 41"/>
                <a:gd name="T22" fmla="*/ 1510873865 w 20"/>
                <a:gd name="T23" fmla="*/ 2147483646 h 41"/>
                <a:gd name="T24" fmla="*/ 906513889 w 20"/>
                <a:gd name="T25" fmla="*/ 2147483646 h 41"/>
                <a:gd name="T26" fmla="*/ 0 w 20"/>
                <a:gd name="T27" fmla="*/ 2147483646 h 41"/>
                <a:gd name="T28" fmla="*/ 0 w 20"/>
                <a:gd name="T29" fmla="*/ 2147483646 h 41"/>
                <a:gd name="T30" fmla="*/ 604342593 w 20"/>
                <a:gd name="T31" fmla="*/ 2147483646 h 41"/>
                <a:gd name="T32" fmla="*/ 604342593 w 20"/>
                <a:gd name="T33" fmla="*/ 2147483646 h 41"/>
                <a:gd name="T34" fmla="*/ 1208702569 w 20"/>
                <a:gd name="T35" fmla="*/ 2147483646 h 4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0" h="41">
                  <a:moveTo>
                    <a:pt x="4" y="40"/>
                  </a:moveTo>
                  <a:cubicBezTo>
                    <a:pt x="7" y="40"/>
                    <a:pt x="6" y="39"/>
                    <a:pt x="7" y="38"/>
                  </a:cubicBezTo>
                  <a:cubicBezTo>
                    <a:pt x="7" y="38"/>
                    <a:pt x="20" y="22"/>
                    <a:pt x="20" y="18"/>
                  </a:cubicBezTo>
                  <a:cubicBezTo>
                    <a:pt x="20" y="15"/>
                    <a:pt x="12" y="6"/>
                    <a:pt x="11" y="5"/>
                  </a:cubicBezTo>
                  <a:cubicBezTo>
                    <a:pt x="10" y="4"/>
                    <a:pt x="9" y="2"/>
                    <a:pt x="8" y="0"/>
                  </a:cubicBezTo>
                  <a:cubicBezTo>
                    <a:pt x="5" y="2"/>
                    <a:pt x="2" y="5"/>
                    <a:pt x="2" y="8"/>
                  </a:cubicBezTo>
                  <a:cubicBezTo>
                    <a:pt x="3" y="9"/>
                    <a:pt x="5" y="10"/>
                    <a:pt x="6" y="11"/>
                  </a:cubicBezTo>
                  <a:cubicBezTo>
                    <a:pt x="6" y="9"/>
                    <a:pt x="6" y="7"/>
                    <a:pt x="7" y="6"/>
                  </a:cubicBezTo>
                  <a:cubicBezTo>
                    <a:pt x="9" y="6"/>
                    <a:pt x="11" y="8"/>
                    <a:pt x="11" y="9"/>
                  </a:cubicBezTo>
                  <a:cubicBezTo>
                    <a:pt x="12" y="11"/>
                    <a:pt x="17" y="17"/>
                    <a:pt x="19" y="18"/>
                  </a:cubicBezTo>
                  <a:cubicBezTo>
                    <a:pt x="19" y="18"/>
                    <a:pt x="10" y="34"/>
                    <a:pt x="7" y="36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8"/>
                    <a:pt x="5" y="36"/>
                    <a:pt x="3" y="35"/>
                  </a:cubicBezTo>
                  <a:cubicBezTo>
                    <a:pt x="3" y="35"/>
                    <a:pt x="1" y="36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2" y="37"/>
                    <a:pt x="2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3" y="41"/>
                    <a:pt x="3" y="41"/>
                    <a:pt x="4" y="40"/>
                  </a:cubicBez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016" name="Freeform 27">
              <a:extLst>
                <a:ext uri="{FF2B5EF4-FFF2-40B4-BE49-F238E27FC236}">
                  <a16:creationId xmlns:a16="http://schemas.microsoft.com/office/drawing/2014/main" id="{304FCD8D-C328-AD4C-B2F5-D02992226B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076" y="120650"/>
              <a:ext cx="52388" cy="50800"/>
            </a:xfrm>
            <a:custGeom>
              <a:avLst/>
              <a:gdLst>
                <a:gd name="T0" fmla="*/ 0 w 3"/>
                <a:gd name="T1" fmla="*/ 286732133 h 3"/>
                <a:gd name="T2" fmla="*/ 304950548 w 3"/>
                <a:gd name="T3" fmla="*/ 860213333 h 3"/>
                <a:gd name="T4" fmla="*/ 609883633 w 3"/>
                <a:gd name="T5" fmla="*/ 286732133 h 3"/>
                <a:gd name="T6" fmla="*/ 0 w 3"/>
                <a:gd name="T7" fmla="*/ 286732133 h 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" h="3">
                  <a:moveTo>
                    <a:pt x="0" y="1"/>
                  </a:moveTo>
                  <a:cubicBezTo>
                    <a:pt x="0" y="1"/>
                    <a:pt x="2" y="2"/>
                    <a:pt x="1" y="3"/>
                  </a:cubicBezTo>
                  <a:cubicBezTo>
                    <a:pt x="1" y="3"/>
                    <a:pt x="3" y="2"/>
                    <a:pt x="2" y="1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017" name="Freeform 28">
              <a:extLst>
                <a:ext uri="{FF2B5EF4-FFF2-40B4-BE49-F238E27FC236}">
                  <a16:creationId xmlns:a16="http://schemas.microsoft.com/office/drawing/2014/main" id="{1221DAC8-C986-244A-985C-9369EAA46B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3" y="481013"/>
              <a:ext cx="469900" cy="479425"/>
            </a:xfrm>
            <a:custGeom>
              <a:avLst/>
              <a:gdLst>
                <a:gd name="T0" fmla="*/ 2147483646 w 27"/>
                <a:gd name="T1" fmla="*/ 2147483646 h 28"/>
                <a:gd name="T2" fmla="*/ 2147483646 w 27"/>
                <a:gd name="T3" fmla="*/ 1172690672 h 28"/>
                <a:gd name="T4" fmla="*/ 2147483646 w 27"/>
                <a:gd name="T5" fmla="*/ 0 h 28"/>
                <a:gd name="T6" fmla="*/ 2147483646 w 27"/>
                <a:gd name="T7" fmla="*/ 0 h 28"/>
                <a:gd name="T8" fmla="*/ 2147483646 w 27"/>
                <a:gd name="T9" fmla="*/ 879522285 h 28"/>
                <a:gd name="T10" fmla="*/ 2147483646 w 27"/>
                <a:gd name="T11" fmla="*/ 2147483646 h 28"/>
                <a:gd name="T12" fmla="*/ 2147483646 w 27"/>
                <a:gd name="T13" fmla="*/ 2147483646 h 28"/>
                <a:gd name="T14" fmla="*/ 2120223607 w 27"/>
                <a:gd name="T15" fmla="*/ 2147483646 h 28"/>
                <a:gd name="T16" fmla="*/ 2147483646 w 27"/>
                <a:gd name="T17" fmla="*/ 2147483646 h 28"/>
                <a:gd name="T18" fmla="*/ 1817329548 w 27"/>
                <a:gd name="T19" fmla="*/ 2147483646 h 28"/>
                <a:gd name="T20" fmla="*/ 0 w 27"/>
                <a:gd name="T21" fmla="*/ 2147483646 h 28"/>
                <a:gd name="T22" fmla="*/ 1817329548 w 27"/>
                <a:gd name="T23" fmla="*/ 2147483646 h 28"/>
                <a:gd name="T24" fmla="*/ 1211558833 w 27"/>
                <a:gd name="T25" fmla="*/ 2147483646 h 28"/>
                <a:gd name="T26" fmla="*/ 2147483646 w 27"/>
                <a:gd name="T27" fmla="*/ 2147483646 h 28"/>
                <a:gd name="T28" fmla="*/ 2147483646 w 27"/>
                <a:gd name="T29" fmla="*/ 2147483646 h 28"/>
                <a:gd name="T30" fmla="*/ 2147483646 w 27"/>
                <a:gd name="T31" fmla="*/ 2147483646 h 28"/>
                <a:gd name="T32" fmla="*/ 2147483646 w 27"/>
                <a:gd name="T33" fmla="*/ 2147483646 h 28"/>
                <a:gd name="T34" fmla="*/ 2147483646 w 27"/>
                <a:gd name="T35" fmla="*/ 2147483646 h 28"/>
                <a:gd name="T36" fmla="*/ 2147483646 w 27"/>
                <a:gd name="T37" fmla="*/ 2147483646 h 28"/>
                <a:gd name="T38" fmla="*/ 2147483646 w 27"/>
                <a:gd name="T39" fmla="*/ 2147483646 h 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7" h="28">
                  <a:moveTo>
                    <a:pt x="27" y="11"/>
                  </a:moveTo>
                  <a:cubicBezTo>
                    <a:pt x="26" y="8"/>
                    <a:pt x="24" y="6"/>
                    <a:pt x="23" y="4"/>
                  </a:cubicBezTo>
                  <a:cubicBezTo>
                    <a:pt x="21" y="2"/>
                    <a:pt x="15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3"/>
                    <a:pt x="14" y="3"/>
                  </a:cubicBezTo>
                  <a:cubicBezTo>
                    <a:pt x="19" y="5"/>
                    <a:pt x="21" y="10"/>
                    <a:pt x="21" y="10"/>
                  </a:cubicBezTo>
                  <a:cubicBezTo>
                    <a:pt x="21" y="10"/>
                    <a:pt x="16" y="8"/>
                    <a:pt x="15" y="10"/>
                  </a:cubicBezTo>
                  <a:cubicBezTo>
                    <a:pt x="14" y="12"/>
                    <a:pt x="7" y="14"/>
                    <a:pt x="7" y="14"/>
                  </a:cubicBezTo>
                  <a:cubicBezTo>
                    <a:pt x="9" y="14"/>
                    <a:pt x="13" y="13"/>
                    <a:pt x="14" y="13"/>
                  </a:cubicBezTo>
                  <a:cubicBezTo>
                    <a:pt x="12" y="13"/>
                    <a:pt x="7" y="18"/>
                    <a:pt x="6" y="20"/>
                  </a:cubicBezTo>
                  <a:cubicBezTo>
                    <a:pt x="5" y="22"/>
                    <a:pt x="0" y="23"/>
                    <a:pt x="0" y="23"/>
                  </a:cubicBezTo>
                  <a:cubicBezTo>
                    <a:pt x="1" y="24"/>
                    <a:pt x="6" y="23"/>
                    <a:pt x="6" y="23"/>
                  </a:cubicBezTo>
                  <a:cubicBezTo>
                    <a:pt x="6" y="24"/>
                    <a:pt x="5" y="27"/>
                    <a:pt x="4" y="28"/>
                  </a:cubicBezTo>
                  <a:cubicBezTo>
                    <a:pt x="9" y="28"/>
                    <a:pt x="13" y="28"/>
                    <a:pt x="13" y="28"/>
                  </a:cubicBezTo>
                  <a:cubicBezTo>
                    <a:pt x="14" y="28"/>
                    <a:pt x="14" y="25"/>
                    <a:pt x="14" y="24"/>
                  </a:cubicBezTo>
                  <a:cubicBezTo>
                    <a:pt x="14" y="23"/>
                    <a:pt x="16" y="18"/>
                    <a:pt x="17" y="17"/>
                  </a:cubicBezTo>
                  <a:cubicBezTo>
                    <a:pt x="17" y="17"/>
                    <a:pt x="17" y="16"/>
                    <a:pt x="18" y="17"/>
                  </a:cubicBezTo>
                  <a:cubicBezTo>
                    <a:pt x="19" y="17"/>
                    <a:pt x="21" y="17"/>
                    <a:pt x="2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6"/>
                    <a:pt x="27" y="11"/>
                    <a:pt x="27" y="11"/>
                  </a:cubicBezTo>
                  <a:close/>
                </a:path>
              </a:pathLst>
            </a:custGeom>
            <a:solidFill>
              <a:srgbClr val="DA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018" name="Freeform 29">
              <a:extLst>
                <a:ext uri="{FF2B5EF4-FFF2-40B4-BE49-F238E27FC236}">
                  <a16:creationId xmlns:a16="http://schemas.microsoft.com/office/drawing/2014/main" id="{38453ED6-6CB6-204B-9C23-38969012B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376" y="669925"/>
              <a:ext cx="0" cy="33338"/>
            </a:xfrm>
            <a:custGeom>
              <a:avLst/>
              <a:gdLst>
                <a:gd name="T0" fmla="*/ 0 w 1"/>
                <a:gd name="T1" fmla="*/ 555711122 h 2"/>
                <a:gd name="T2" fmla="*/ 0 w 1"/>
                <a:gd name="T3" fmla="*/ 0 h 2"/>
                <a:gd name="T4" fmla="*/ 0 w 1"/>
                <a:gd name="T5" fmla="*/ 555711122 h 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0" y="1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DA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019" name="Freeform 30">
              <a:extLst>
                <a:ext uri="{FF2B5EF4-FFF2-40B4-BE49-F238E27FC236}">
                  <a16:creationId xmlns:a16="http://schemas.microsoft.com/office/drawing/2014/main" id="{91DBFD34-3BEA-2749-A2A1-E59F40699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376" y="514350"/>
              <a:ext cx="104775" cy="155575"/>
            </a:xfrm>
            <a:custGeom>
              <a:avLst/>
              <a:gdLst>
                <a:gd name="T0" fmla="*/ 914825450 w 6"/>
                <a:gd name="T1" fmla="*/ 1494055869 h 9"/>
                <a:gd name="T2" fmla="*/ 1524703263 w 6"/>
                <a:gd name="T3" fmla="*/ 2147483646 h 9"/>
                <a:gd name="T4" fmla="*/ 1524703263 w 6"/>
                <a:gd name="T5" fmla="*/ 1195230867 h 9"/>
                <a:gd name="T6" fmla="*/ 1524703263 w 6"/>
                <a:gd name="T7" fmla="*/ 0 h 9"/>
                <a:gd name="T8" fmla="*/ 609877813 w 6"/>
                <a:gd name="T9" fmla="*/ 298807717 h 9"/>
                <a:gd name="T10" fmla="*/ 304947638 w 6"/>
                <a:gd name="T11" fmla="*/ 597615433 h 9"/>
                <a:gd name="T12" fmla="*/ 0 w 6"/>
                <a:gd name="T13" fmla="*/ 2147483646 h 9"/>
                <a:gd name="T14" fmla="*/ 914825450 w 6"/>
                <a:gd name="T15" fmla="*/ 896423150 h 9"/>
                <a:gd name="T16" fmla="*/ 914825450 w 6"/>
                <a:gd name="T17" fmla="*/ 1494055869 h 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" h="9">
                  <a:moveTo>
                    <a:pt x="3" y="5"/>
                  </a:moveTo>
                  <a:cubicBezTo>
                    <a:pt x="4" y="6"/>
                    <a:pt x="5" y="8"/>
                    <a:pt x="5" y="8"/>
                  </a:cubicBezTo>
                  <a:cubicBezTo>
                    <a:pt x="6" y="6"/>
                    <a:pt x="5" y="4"/>
                    <a:pt x="5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4"/>
                    <a:pt x="0" y="7"/>
                    <a:pt x="0" y="9"/>
                  </a:cubicBezTo>
                  <a:cubicBezTo>
                    <a:pt x="1" y="6"/>
                    <a:pt x="3" y="3"/>
                    <a:pt x="3" y="3"/>
                  </a:cubicBezTo>
                  <a:lnTo>
                    <a:pt x="3" y="5"/>
                  </a:lnTo>
                  <a:close/>
                </a:path>
              </a:pathLst>
            </a:custGeom>
            <a:solidFill>
              <a:srgbClr val="DA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020" name="Freeform 31">
              <a:extLst>
                <a:ext uri="{FF2B5EF4-FFF2-40B4-BE49-F238E27FC236}">
                  <a16:creationId xmlns:a16="http://schemas.microsoft.com/office/drawing/2014/main" id="{C065C5C9-942E-EF40-A0DA-FA3E5C4A3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001" y="498475"/>
              <a:ext cx="122238" cy="187325"/>
            </a:xfrm>
            <a:custGeom>
              <a:avLst/>
              <a:gdLst>
                <a:gd name="T0" fmla="*/ 0 w 7"/>
                <a:gd name="T1" fmla="*/ 2147483646 h 11"/>
                <a:gd name="T2" fmla="*/ 1524709499 w 7"/>
                <a:gd name="T3" fmla="*/ 1450031736 h 11"/>
                <a:gd name="T4" fmla="*/ 2134589806 w 7"/>
                <a:gd name="T5" fmla="*/ 0 h 11"/>
                <a:gd name="T6" fmla="*/ 1829640921 w 7"/>
                <a:gd name="T7" fmla="*/ 1740027866 h 11"/>
                <a:gd name="T8" fmla="*/ 0 w 7"/>
                <a:gd name="T9" fmla="*/ 2147483646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11">
                  <a:moveTo>
                    <a:pt x="0" y="11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6" y="2"/>
                    <a:pt x="7" y="0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DA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021" name="Freeform 32">
              <a:extLst>
                <a:ext uri="{FF2B5EF4-FFF2-40B4-BE49-F238E27FC236}">
                  <a16:creationId xmlns:a16="http://schemas.microsoft.com/office/drawing/2014/main" id="{CF7A2FD0-E253-A74C-8ACA-101CE9FA54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838" y="138113"/>
              <a:ext cx="314325" cy="325438"/>
            </a:xfrm>
            <a:custGeom>
              <a:avLst/>
              <a:gdLst>
                <a:gd name="T0" fmla="*/ 2147483646 w 18"/>
                <a:gd name="T1" fmla="*/ 586764714 h 19"/>
                <a:gd name="T2" fmla="*/ 2147483646 w 18"/>
                <a:gd name="T3" fmla="*/ 880138507 h 19"/>
                <a:gd name="T4" fmla="*/ 2147483646 w 18"/>
                <a:gd name="T5" fmla="*/ 1760277014 h 19"/>
                <a:gd name="T6" fmla="*/ 2147483646 w 18"/>
                <a:gd name="T7" fmla="*/ 1760277014 h 19"/>
                <a:gd name="T8" fmla="*/ 2147483646 w 18"/>
                <a:gd name="T9" fmla="*/ 880138507 h 19"/>
                <a:gd name="T10" fmla="*/ 2134581075 w 18"/>
                <a:gd name="T11" fmla="*/ 0 h 19"/>
                <a:gd name="T12" fmla="*/ 1524703263 w 18"/>
                <a:gd name="T13" fmla="*/ 0 h 19"/>
                <a:gd name="T14" fmla="*/ 1524703263 w 18"/>
                <a:gd name="T15" fmla="*/ 0 h 19"/>
                <a:gd name="T16" fmla="*/ 914825450 w 18"/>
                <a:gd name="T17" fmla="*/ 293373793 h 19"/>
                <a:gd name="T18" fmla="*/ 0 w 18"/>
                <a:gd name="T19" fmla="*/ 293373793 h 19"/>
                <a:gd name="T20" fmla="*/ 0 w 18"/>
                <a:gd name="T21" fmla="*/ 586764714 h 19"/>
                <a:gd name="T22" fmla="*/ 1829633438 w 18"/>
                <a:gd name="T23" fmla="*/ 586764714 h 19"/>
                <a:gd name="T24" fmla="*/ 2147483646 w 18"/>
                <a:gd name="T25" fmla="*/ 1466903221 h 19"/>
                <a:gd name="T26" fmla="*/ 2147483646 w 18"/>
                <a:gd name="T27" fmla="*/ 2147483646 h 19"/>
                <a:gd name="T28" fmla="*/ 2147483646 w 18"/>
                <a:gd name="T29" fmla="*/ 2147483646 h 19"/>
                <a:gd name="T30" fmla="*/ 2147483646 w 18"/>
                <a:gd name="T31" fmla="*/ 2147483646 h 19"/>
                <a:gd name="T32" fmla="*/ 2134581075 w 18"/>
                <a:gd name="T33" fmla="*/ 2147483646 h 19"/>
                <a:gd name="T34" fmla="*/ 2147483646 w 18"/>
                <a:gd name="T35" fmla="*/ 2147483646 h 19"/>
                <a:gd name="T36" fmla="*/ 2147483646 w 18"/>
                <a:gd name="T37" fmla="*/ 2147483646 h 19"/>
                <a:gd name="T38" fmla="*/ 2147483646 w 18"/>
                <a:gd name="T39" fmla="*/ 2147483646 h 19"/>
                <a:gd name="T40" fmla="*/ 2147483646 w 18"/>
                <a:gd name="T41" fmla="*/ 2147483646 h 19"/>
                <a:gd name="T42" fmla="*/ 2147483646 w 18"/>
                <a:gd name="T43" fmla="*/ 586764714 h 1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8" h="19">
                  <a:moveTo>
                    <a:pt x="17" y="2"/>
                  </a:moveTo>
                  <a:cubicBezTo>
                    <a:pt x="16" y="1"/>
                    <a:pt x="15" y="2"/>
                    <a:pt x="15" y="3"/>
                  </a:cubicBezTo>
                  <a:cubicBezTo>
                    <a:pt x="15" y="3"/>
                    <a:pt x="14" y="5"/>
                    <a:pt x="14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5"/>
                    <a:pt x="11" y="3"/>
                  </a:cubicBezTo>
                  <a:cubicBezTo>
                    <a:pt x="11" y="3"/>
                    <a:pt x="9" y="1"/>
                    <a:pt x="7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3" y="1"/>
                    <a:pt x="3" y="1"/>
                  </a:cubicBezTo>
                  <a:cubicBezTo>
                    <a:pt x="3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" y="1"/>
                    <a:pt x="4" y="1"/>
                    <a:pt x="6" y="2"/>
                  </a:cubicBezTo>
                  <a:cubicBezTo>
                    <a:pt x="6" y="4"/>
                    <a:pt x="8" y="4"/>
                    <a:pt x="8" y="5"/>
                  </a:cubicBezTo>
                  <a:cubicBezTo>
                    <a:pt x="8" y="5"/>
                    <a:pt x="10" y="6"/>
                    <a:pt x="9" y="8"/>
                  </a:cubicBezTo>
                  <a:cubicBezTo>
                    <a:pt x="9" y="10"/>
                    <a:pt x="10" y="12"/>
                    <a:pt x="11" y="12"/>
                  </a:cubicBezTo>
                  <a:cubicBezTo>
                    <a:pt x="12" y="12"/>
                    <a:pt x="12" y="15"/>
                    <a:pt x="9" y="17"/>
                  </a:cubicBezTo>
                  <a:cubicBezTo>
                    <a:pt x="8" y="18"/>
                    <a:pt x="8" y="19"/>
                    <a:pt x="7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14" y="15"/>
                    <a:pt x="15" y="13"/>
                  </a:cubicBezTo>
                  <a:cubicBezTo>
                    <a:pt x="15" y="10"/>
                    <a:pt x="15" y="9"/>
                    <a:pt x="15" y="9"/>
                  </a:cubicBezTo>
                  <a:cubicBezTo>
                    <a:pt x="15" y="9"/>
                    <a:pt x="16" y="9"/>
                    <a:pt x="17" y="8"/>
                  </a:cubicBezTo>
                  <a:cubicBezTo>
                    <a:pt x="17" y="7"/>
                    <a:pt x="18" y="3"/>
                    <a:pt x="17" y="2"/>
                  </a:cubicBez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97993" name="文本框 60">
            <a:extLst>
              <a:ext uri="{FF2B5EF4-FFF2-40B4-BE49-F238E27FC236}">
                <a16:creationId xmlns:a16="http://schemas.microsoft.com/office/drawing/2014/main" id="{32EF6D5B-B536-ED4E-81F9-34F57645B6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2725" y="193675"/>
            <a:ext cx="17589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/>
              <a:t>Marketing</a:t>
            </a:r>
            <a:endParaRPr lang="zh-CN" altLang="en-US"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009" name="组合 3">
            <a:extLst>
              <a:ext uri="{FF2B5EF4-FFF2-40B4-BE49-F238E27FC236}">
                <a16:creationId xmlns:a16="http://schemas.microsoft.com/office/drawing/2014/main" id="{F85B2CAE-2CD7-ED4B-9F3D-07CD3245BA1D}"/>
              </a:ext>
            </a:extLst>
          </p:cNvPr>
          <p:cNvGrpSpPr>
            <a:grpSpLocks/>
          </p:cNvGrpSpPr>
          <p:nvPr/>
        </p:nvGrpSpPr>
        <p:grpSpPr bwMode="auto">
          <a:xfrm>
            <a:off x="0" y="327025"/>
            <a:ext cx="457200" cy="342900"/>
            <a:chOff x="0" y="0"/>
            <a:chExt cx="457201" cy="285750"/>
          </a:xfrm>
        </p:grpSpPr>
        <p:sp>
          <p:nvSpPr>
            <p:cNvPr id="299052" name="矩形 4">
              <a:extLst>
                <a:ext uri="{FF2B5EF4-FFF2-40B4-BE49-F238E27FC236}">
                  <a16:creationId xmlns:a16="http://schemas.microsoft.com/office/drawing/2014/main" id="{D11F3526-37C5-884C-A05D-6DCE449FBA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299053" name="矩形 5">
              <a:extLst>
                <a:ext uri="{FF2B5EF4-FFF2-40B4-BE49-F238E27FC236}">
                  <a16:creationId xmlns:a16="http://schemas.microsoft.com/office/drawing/2014/main" id="{2A749F56-F9B4-5347-A370-CB7A0FE52C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299010" name="文本框 6">
            <a:extLst>
              <a:ext uri="{FF2B5EF4-FFF2-40B4-BE49-F238E27FC236}">
                <a16:creationId xmlns:a16="http://schemas.microsoft.com/office/drawing/2014/main" id="{CA311EFA-E66C-BB4C-B027-95FEFFC005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975" y="266700"/>
            <a:ext cx="2768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竞品分析</a:t>
            </a:r>
          </a:p>
        </p:txBody>
      </p:sp>
      <p:sp>
        <p:nvSpPr>
          <p:cNvPr id="299011" name="文本框 5">
            <a:extLst>
              <a:ext uri="{FF2B5EF4-FFF2-40B4-BE49-F238E27FC236}">
                <a16:creationId xmlns:a16="http://schemas.microsoft.com/office/drawing/2014/main" id="{7EDAAFCB-87D9-9F46-9536-F4D8800259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3200" y="182563"/>
            <a:ext cx="17573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/>
              <a:t>Box</a:t>
            </a:r>
            <a:endParaRPr lang="zh-CN" altLang="en-US" sz="1800"/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8F36570E-788E-C646-A5BC-D83A71C1DA29}"/>
              </a:ext>
            </a:extLst>
          </p:cNvPr>
          <p:cNvGraphicFramePr>
            <a:graphicFrameLocks noGrp="1"/>
          </p:cNvGraphicFramePr>
          <p:nvPr/>
        </p:nvGraphicFramePr>
        <p:xfrm>
          <a:off x="1069975" y="1363663"/>
          <a:ext cx="9931400" cy="2549525"/>
        </p:xfrm>
        <a:graphic>
          <a:graphicData uri="http://schemas.openxmlformats.org/drawingml/2006/table">
            <a:tbl>
              <a:tblPr/>
              <a:tblGrid>
                <a:gridCol w="2482850">
                  <a:extLst>
                    <a:ext uri="{9D8B030D-6E8A-4147-A177-3AD203B41FA5}">
                      <a16:colId xmlns:a16="http://schemas.microsoft.com/office/drawing/2014/main" val="2366819384"/>
                    </a:ext>
                  </a:extLst>
                </a:gridCol>
                <a:gridCol w="2482850">
                  <a:extLst>
                    <a:ext uri="{9D8B030D-6E8A-4147-A177-3AD203B41FA5}">
                      <a16:colId xmlns:a16="http://schemas.microsoft.com/office/drawing/2014/main" val="3024805785"/>
                    </a:ext>
                  </a:extLst>
                </a:gridCol>
                <a:gridCol w="2252662">
                  <a:extLst>
                    <a:ext uri="{9D8B030D-6E8A-4147-A177-3AD203B41FA5}">
                      <a16:colId xmlns:a16="http://schemas.microsoft.com/office/drawing/2014/main" val="680992926"/>
                    </a:ext>
                  </a:extLst>
                </a:gridCol>
                <a:gridCol w="2713038">
                  <a:extLst>
                    <a:ext uri="{9D8B030D-6E8A-4147-A177-3AD203B41FA5}">
                      <a16:colId xmlns:a16="http://schemas.microsoft.com/office/drawing/2014/main" val="288757683"/>
                    </a:ext>
                  </a:extLst>
                </a:gridCol>
              </a:tblGrid>
              <a:tr h="423863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937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Zipline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937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Matternet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937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我们的无人机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93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7946662"/>
                  </a:ext>
                </a:extLst>
              </a:tr>
              <a:tr h="423863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所在地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3D9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美国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3D9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美国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3D9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中国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3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97511"/>
                  </a:ext>
                </a:extLst>
              </a:tr>
              <a:tr h="442912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产品类型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医疗物资投递无人机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物流配送无人机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物流无人机、外卖无人机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359812"/>
                  </a:ext>
                </a:extLst>
              </a:tr>
              <a:tr h="423863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最长运行范围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3D9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160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公里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3D9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20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公里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3D9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15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公里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3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104620"/>
                  </a:ext>
                </a:extLst>
              </a:tr>
              <a:tr h="423863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最大负载量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1.8kg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2.27kg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5kg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509774"/>
                  </a:ext>
                </a:extLst>
              </a:tr>
              <a:tr h="411163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投放方式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3D9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带降落伞的包裹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3D9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着陆垫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3D9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站点着陆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3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279999"/>
                  </a:ext>
                </a:extLst>
              </a:tr>
            </a:tbl>
          </a:graphicData>
        </a:graphic>
      </p:graphicFrame>
      <p:pic>
        <p:nvPicPr>
          <p:cNvPr id="113706" name="图片 4">
            <a:extLst>
              <a:ext uri="{FF2B5EF4-FFF2-40B4-BE49-F238E27FC236}">
                <a16:creationId xmlns:a16="http://schemas.microsoft.com/office/drawing/2014/main" id="{A094E4F6-A450-0E43-B756-F3D34216C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78" y="4265613"/>
            <a:ext cx="3267075" cy="1838325"/>
          </a:xfrm>
          <a:prstGeom prst="rect">
            <a:avLst/>
          </a:prstGeom>
          <a:noFill/>
          <a:ln>
            <a:noFill/>
          </a:ln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707" name="图片 5">
            <a:extLst>
              <a:ext uri="{FF2B5EF4-FFF2-40B4-BE49-F238E27FC236}">
                <a16:creationId xmlns:a16="http://schemas.microsoft.com/office/drawing/2014/main" id="{AF19C67D-CCEB-5B4A-8F20-C786CC318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640" y="4265613"/>
            <a:ext cx="3268663" cy="1838325"/>
          </a:xfrm>
          <a:prstGeom prst="rect">
            <a:avLst/>
          </a:prstGeom>
          <a:noFill/>
          <a:ln>
            <a:noFill/>
          </a:ln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9051" name="文本框 6">
            <a:extLst>
              <a:ext uri="{FF2B5EF4-FFF2-40B4-BE49-F238E27FC236}">
                <a16:creationId xmlns:a16="http://schemas.microsoft.com/office/drawing/2014/main" id="{BE908717-4DC0-A348-A3C4-772552F08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3538" y="4265613"/>
            <a:ext cx="3109912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结论：</a:t>
            </a:r>
            <a:endParaRPr lang="en-US" altLang="zh-CN" sz="1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由于我们主要的目标是在城市中进行物流服务，我们的无人机更看重最大负载量，投放方式也选择了更为精准的站点着陆。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697" name="组合 1">
            <a:extLst>
              <a:ext uri="{FF2B5EF4-FFF2-40B4-BE49-F238E27FC236}">
                <a16:creationId xmlns:a16="http://schemas.microsoft.com/office/drawing/2014/main" id="{8F8B57DD-5770-3343-876F-48D5489280B1}"/>
              </a:ext>
            </a:extLst>
          </p:cNvPr>
          <p:cNvGrpSpPr>
            <a:grpSpLocks/>
          </p:cNvGrpSpPr>
          <p:nvPr/>
        </p:nvGrpSpPr>
        <p:grpSpPr bwMode="auto">
          <a:xfrm>
            <a:off x="0" y="327025"/>
            <a:ext cx="457200" cy="342900"/>
            <a:chOff x="0" y="0"/>
            <a:chExt cx="457201" cy="285750"/>
          </a:xfrm>
        </p:grpSpPr>
        <p:sp>
          <p:nvSpPr>
            <p:cNvPr id="285716" name="矩形 2">
              <a:extLst>
                <a:ext uri="{FF2B5EF4-FFF2-40B4-BE49-F238E27FC236}">
                  <a16:creationId xmlns:a16="http://schemas.microsoft.com/office/drawing/2014/main" id="{B37CE3C6-11E4-DD40-9584-0D7CE3C901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285717" name="矩形 3">
              <a:extLst>
                <a:ext uri="{FF2B5EF4-FFF2-40B4-BE49-F238E27FC236}">
                  <a16:creationId xmlns:a16="http://schemas.microsoft.com/office/drawing/2014/main" id="{E41AD932-8278-D640-8069-B8C449C129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285698" name="文本框 4">
            <a:extLst>
              <a:ext uri="{FF2B5EF4-FFF2-40B4-BE49-F238E27FC236}">
                <a16:creationId xmlns:a16="http://schemas.microsoft.com/office/drawing/2014/main" id="{3A2A9907-CC42-6B46-BC8C-95DB9888F0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975" y="266700"/>
            <a:ext cx="2768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项目要点陈述</a:t>
            </a:r>
          </a:p>
        </p:txBody>
      </p:sp>
      <p:sp>
        <p:nvSpPr>
          <p:cNvPr id="122886" name="Content Placeholder 2">
            <a:extLst>
              <a:ext uri="{FF2B5EF4-FFF2-40B4-BE49-F238E27FC236}">
                <a16:creationId xmlns:a16="http://schemas.microsoft.com/office/drawing/2014/main" id="{241E76A9-4977-B540-A85F-087D0AAA0F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7725" y="2109788"/>
            <a:ext cx="8134350" cy="58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682" tIns="60841" rIns="121682" bIns="60841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sz="16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模板的发布，并为您提供专业的</a:t>
            </a:r>
            <a:r>
              <a:rPr lang="en-US" altLang="zh-CN" sz="16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</a:t>
            </a:r>
          </a:p>
        </p:txBody>
      </p:sp>
      <p:sp>
        <p:nvSpPr>
          <p:cNvPr id="122887" name="Content Placeholder 2">
            <a:extLst>
              <a:ext uri="{FF2B5EF4-FFF2-40B4-BE49-F238E27FC236}">
                <a16:creationId xmlns:a16="http://schemas.microsoft.com/office/drawing/2014/main" id="{38594968-5FF5-EA40-A00A-CA782F4972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7725" y="3079750"/>
            <a:ext cx="813435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682" tIns="60841" rIns="121682" bIns="60841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sz="16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模板的发布，并为您提供专业的</a:t>
            </a:r>
            <a:r>
              <a:rPr lang="en-US" altLang="zh-CN" sz="16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</a:t>
            </a:r>
          </a:p>
        </p:txBody>
      </p:sp>
      <p:sp>
        <p:nvSpPr>
          <p:cNvPr id="122888" name="Content Placeholder 2">
            <a:extLst>
              <a:ext uri="{FF2B5EF4-FFF2-40B4-BE49-F238E27FC236}">
                <a16:creationId xmlns:a16="http://schemas.microsoft.com/office/drawing/2014/main" id="{FFF72C49-AC3F-864F-860B-8829197E09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7725" y="4051300"/>
            <a:ext cx="813435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682" tIns="60841" rIns="121682" bIns="60841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sz="16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模板的发布，并为您提供专业的</a:t>
            </a:r>
            <a:r>
              <a:rPr lang="en-US" altLang="zh-CN" sz="16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</a:t>
            </a:r>
          </a:p>
        </p:txBody>
      </p:sp>
      <p:sp>
        <p:nvSpPr>
          <p:cNvPr id="122889" name="Content Placeholder 2">
            <a:extLst>
              <a:ext uri="{FF2B5EF4-FFF2-40B4-BE49-F238E27FC236}">
                <a16:creationId xmlns:a16="http://schemas.microsoft.com/office/drawing/2014/main" id="{559E20F3-85BE-BA45-BBBD-A12786DD5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7725" y="5032375"/>
            <a:ext cx="813435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682" tIns="60841" rIns="121682" bIns="60841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sz="16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模板的发布，并为您提供专业的</a:t>
            </a:r>
            <a:r>
              <a:rPr lang="en-US" altLang="zh-CN" sz="16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</a:t>
            </a:r>
          </a:p>
        </p:txBody>
      </p:sp>
      <p:sp>
        <p:nvSpPr>
          <p:cNvPr id="285703" name="任意多边形 9">
            <a:extLst>
              <a:ext uri="{FF2B5EF4-FFF2-40B4-BE49-F238E27FC236}">
                <a16:creationId xmlns:a16="http://schemas.microsoft.com/office/drawing/2014/main" id="{FC543B8B-AAFD-E84B-9E60-CAE8BDCEE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9025" y="1992313"/>
            <a:ext cx="2132013" cy="852487"/>
          </a:xfrm>
          <a:custGeom>
            <a:avLst/>
            <a:gdLst>
              <a:gd name="T0" fmla="*/ 0 w 2132065"/>
              <a:gd name="T1" fmla="*/ 0 h 852826"/>
              <a:gd name="T2" fmla="*/ 1705358 w 2132065"/>
              <a:gd name="T3" fmla="*/ 0 h 852826"/>
              <a:gd name="T4" fmla="*/ 2131701 w 2132065"/>
              <a:gd name="T5" fmla="*/ 425230 h 852826"/>
              <a:gd name="T6" fmla="*/ 1705358 w 2132065"/>
              <a:gd name="T7" fmla="*/ 850456 h 852826"/>
              <a:gd name="T8" fmla="*/ 0 w 2132065"/>
              <a:gd name="T9" fmla="*/ 850456 h 852826"/>
              <a:gd name="T10" fmla="*/ 426343 w 2132065"/>
              <a:gd name="T11" fmla="*/ 425230 h 852826"/>
              <a:gd name="T12" fmla="*/ 0 w 2132065"/>
              <a:gd name="T13" fmla="*/ 0 h 85282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132065"/>
              <a:gd name="T22" fmla="*/ 0 h 852826"/>
              <a:gd name="T23" fmla="*/ 2132065 w 2132065"/>
              <a:gd name="T24" fmla="*/ 852826 h 85282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32065" h="852826">
                <a:moveTo>
                  <a:pt x="0" y="0"/>
                </a:moveTo>
                <a:lnTo>
                  <a:pt x="1705652" y="0"/>
                </a:lnTo>
                <a:lnTo>
                  <a:pt x="2132065" y="426413"/>
                </a:lnTo>
                <a:lnTo>
                  <a:pt x="1705652" y="852826"/>
                </a:lnTo>
                <a:lnTo>
                  <a:pt x="0" y="852826"/>
                </a:lnTo>
                <a:lnTo>
                  <a:pt x="426413" y="426413"/>
                </a:lnTo>
                <a:lnTo>
                  <a:pt x="0" y="0"/>
                </a:lnTo>
                <a:close/>
              </a:path>
            </a:pathLst>
          </a:custGeom>
          <a:solidFill>
            <a:srgbClr val="3536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36573" tIns="5080" rIns="426413" bIns="5080" anchor="ctr"/>
          <a:lstStyle>
            <a:lvl1pPr defTabSz="355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 defTabSz="355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355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355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355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355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355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355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355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endParaRPr lang="en-US" altLang="zh-CN" sz="800" b="1">
              <a:solidFill>
                <a:srgbClr val="FFFFFF"/>
              </a:solidFill>
              <a:latin typeface="微软雅黑" panose="020B0503020204020204" pitchFamily="34" charset="-122"/>
            </a:endParaRPr>
          </a:p>
          <a:p>
            <a:pPr algn="ctr" eaLnBrk="1" hangingPunct="1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endParaRPr lang="en-US" altLang="zh-CN" sz="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285704" name="Freeform 6">
            <a:extLst>
              <a:ext uri="{FF2B5EF4-FFF2-40B4-BE49-F238E27FC236}">
                <a16:creationId xmlns:a16="http://schemas.microsoft.com/office/drawing/2014/main" id="{3AA1FAE6-98F4-A24B-A407-652CF0DBF398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1958975" y="2146300"/>
            <a:ext cx="320675" cy="341313"/>
          </a:xfrm>
          <a:custGeom>
            <a:avLst/>
            <a:gdLst>
              <a:gd name="T0" fmla="*/ 48734071 w 376"/>
              <a:gd name="T1" fmla="*/ 2172998 h 401"/>
              <a:gd name="T2" fmla="*/ 45096628 w 376"/>
              <a:gd name="T3" fmla="*/ 2172998 h 401"/>
              <a:gd name="T4" fmla="*/ 0 w 376"/>
              <a:gd name="T5" fmla="*/ 115190158 h 401"/>
              <a:gd name="T6" fmla="*/ 47279094 w 376"/>
              <a:gd name="T7" fmla="*/ 161555104 h 401"/>
              <a:gd name="T8" fmla="*/ 93830699 w 376"/>
              <a:gd name="T9" fmla="*/ 115190158 h 401"/>
              <a:gd name="T10" fmla="*/ 48734071 w 376"/>
              <a:gd name="T11" fmla="*/ 2172998 h 401"/>
              <a:gd name="T12" fmla="*/ 227666457 w 376"/>
              <a:gd name="T13" fmla="*/ 2172998 h 401"/>
              <a:gd name="T14" fmla="*/ 224756502 w 376"/>
              <a:gd name="T15" fmla="*/ 2172998 h 401"/>
              <a:gd name="T16" fmla="*/ 178932386 w 376"/>
              <a:gd name="T17" fmla="*/ 115190158 h 401"/>
              <a:gd name="T18" fmla="*/ 226211480 w 376"/>
              <a:gd name="T19" fmla="*/ 161555104 h 401"/>
              <a:gd name="T20" fmla="*/ 273490573 w 376"/>
              <a:gd name="T21" fmla="*/ 115190158 h 401"/>
              <a:gd name="T22" fmla="*/ 227666457 w 376"/>
              <a:gd name="T23" fmla="*/ 2172998 h 401"/>
              <a:gd name="T24" fmla="*/ 134563247 w 376"/>
              <a:gd name="T25" fmla="*/ 130403696 h 401"/>
              <a:gd name="T26" fmla="*/ 89466619 w 376"/>
              <a:gd name="T27" fmla="*/ 244144338 h 401"/>
              <a:gd name="T28" fmla="*/ 136745713 w 376"/>
              <a:gd name="T29" fmla="*/ 290510135 h 401"/>
              <a:gd name="T30" fmla="*/ 184023954 w 376"/>
              <a:gd name="T31" fmla="*/ 244144338 h 401"/>
              <a:gd name="T32" fmla="*/ 138199838 w 376"/>
              <a:gd name="T33" fmla="*/ 130403696 h 401"/>
              <a:gd name="T34" fmla="*/ 134563247 w 376"/>
              <a:gd name="T35" fmla="*/ 130403696 h 401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376" h="401">
                <a:moveTo>
                  <a:pt x="67" y="3"/>
                </a:moveTo>
                <a:cubicBezTo>
                  <a:pt x="67" y="0"/>
                  <a:pt x="62" y="0"/>
                  <a:pt x="62" y="3"/>
                </a:cubicBezTo>
                <a:cubicBezTo>
                  <a:pt x="52" y="85"/>
                  <a:pt x="0" y="102"/>
                  <a:pt x="0" y="159"/>
                </a:cubicBezTo>
                <a:cubicBezTo>
                  <a:pt x="0" y="195"/>
                  <a:pt x="29" y="223"/>
                  <a:pt x="65" y="223"/>
                </a:cubicBezTo>
                <a:cubicBezTo>
                  <a:pt x="100" y="223"/>
                  <a:pt x="129" y="195"/>
                  <a:pt x="129" y="159"/>
                </a:cubicBezTo>
                <a:cubicBezTo>
                  <a:pt x="129" y="102"/>
                  <a:pt x="77" y="85"/>
                  <a:pt x="67" y="3"/>
                </a:cubicBezTo>
                <a:close/>
                <a:moveTo>
                  <a:pt x="313" y="3"/>
                </a:moveTo>
                <a:cubicBezTo>
                  <a:pt x="313" y="0"/>
                  <a:pt x="309" y="0"/>
                  <a:pt x="309" y="3"/>
                </a:cubicBezTo>
                <a:cubicBezTo>
                  <a:pt x="298" y="85"/>
                  <a:pt x="246" y="102"/>
                  <a:pt x="246" y="159"/>
                </a:cubicBezTo>
                <a:cubicBezTo>
                  <a:pt x="246" y="195"/>
                  <a:pt x="276" y="223"/>
                  <a:pt x="311" y="223"/>
                </a:cubicBezTo>
                <a:cubicBezTo>
                  <a:pt x="346" y="223"/>
                  <a:pt x="376" y="195"/>
                  <a:pt x="376" y="159"/>
                </a:cubicBezTo>
                <a:cubicBezTo>
                  <a:pt x="376" y="102"/>
                  <a:pt x="324" y="85"/>
                  <a:pt x="313" y="3"/>
                </a:cubicBezTo>
                <a:close/>
                <a:moveTo>
                  <a:pt x="185" y="180"/>
                </a:moveTo>
                <a:cubicBezTo>
                  <a:pt x="175" y="263"/>
                  <a:pt x="123" y="280"/>
                  <a:pt x="123" y="337"/>
                </a:cubicBezTo>
                <a:cubicBezTo>
                  <a:pt x="123" y="372"/>
                  <a:pt x="153" y="401"/>
                  <a:pt x="188" y="401"/>
                </a:cubicBezTo>
                <a:cubicBezTo>
                  <a:pt x="223" y="401"/>
                  <a:pt x="253" y="372"/>
                  <a:pt x="253" y="337"/>
                </a:cubicBezTo>
                <a:cubicBezTo>
                  <a:pt x="253" y="280"/>
                  <a:pt x="200" y="263"/>
                  <a:pt x="190" y="180"/>
                </a:cubicBezTo>
                <a:cubicBezTo>
                  <a:pt x="190" y="178"/>
                  <a:pt x="186" y="178"/>
                  <a:pt x="185" y="18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5705" name="文本框 11">
            <a:extLst>
              <a:ext uri="{FF2B5EF4-FFF2-40B4-BE49-F238E27FC236}">
                <a16:creationId xmlns:a16="http://schemas.microsoft.com/office/drawing/2014/main" id="{0D8EA3C8-1CC3-0943-A82B-FAB81423FA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3700" y="2500313"/>
            <a:ext cx="10017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前期筹划</a:t>
            </a:r>
          </a:p>
        </p:txBody>
      </p:sp>
      <p:sp>
        <p:nvSpPr>
          <p:cNvPr id="285706" name="任意多边形 12">
            <a:extLst>
              <a:ext uri="{FF2B5EF4-FFF2-40B4-BE49-F238E27FC236}">
                <a16:creationId xmlns:a16="http://schemas.microsoft.com/office/drawing/2014/main" id="{43707052-2423-8446-B731-E22CCA7C8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9025" y="2963863"/>
            <a:ext cx="2132013" cy="852487"/>
          </a:xfrm>
          <a:custGeom>
            <a:avLst/>
            <a:gdLst>
              <a:gd name="T0" fmla="*/ 0 w 2132065"/>
              <a:gd name="T1" fmla="*/ 0 h 852826"/>
              <a:gd name="T2" fmla="*/ 1705358 w 2132065"/>
              <a:gd name="T3" fmla="*/ 0 h 852826"/>
              <a:gd name="T4" fmla="*/ 2131701 w 2132065"/>
              <a:gd name="T5" fmla="*/ 425230 h 852826"/>
              <a:gd name="T6" fmla="*/ 1705358 w 2132065"/>
              <a:gd name="T7" fmla="*/ 850456 h 852826"/>
              <a:gd name="T8" fmla="*/ 0 w 2132065"/>
              <a:gd name="T9" fmla="*/ 850456 h 852826"/>
              <a:gd name="T10" fmla="*/ 426343 w 2132065"/>
              <a:gd name="T11" fmla="*/ 425230 h 852826"/>
              <a:gd name="T12" fmla="*/ 0 w 2132065"/>
              <a:gd name="T13" fmla="*/ 0 h 85282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132065"/>
              <a:gd name="T22" fmla="*/ 0 h 852826"/>
              <a:gd name="T23" fmla="*/ 2132065 w 2132065"/>
              <a:gd name="T24" fmla="*/ 852826 h 85282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32065" h="852826">
                <a:moveTo>
                  <a:pt x="0" y="0"/>
                </a:moveTo>
                <a:lnTo>
                  <a:pt x="1705652" y="0"/>
                </a:lnTo>
                <a:lnTo>
                  <a:pt x="2132065" y="426413"/>
                </a:lnTo>
                <a:lnTo>
                  <a:pt x="1705652" y="852826"/>
                </a:lnTo>
                <a:lnTo>
                  <a:pt x="0" y="852826"/>
                </a:lnTo>
                <a:lnTo>
                  <a:pt x="426413" y="426413"/>
                </a:lnTo>
                <a:lnTo>
                  <a:pt x="0" y="0"/>
                </a:lnTo>
                <a:close/>
              </a:path>
            </a:pathLst>
          </a:cu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36573" tIns="5080" rIns="426413" bIns="5080" anchor="ctr"/>
          <a:lstStyle>
            <a:lvl1pPr defTabSz="355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 defTabSz="355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355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355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355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355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355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355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355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endParaRPr lang="en-US" altLang="zh-CN" sz="800" b="1">
              <a:solidFill>
                <a:srgbClr val="FFFFFF"/>
              </a:solidFill>
              <a:latin typeface="微软雅黑" panose="020B0503020204020204" pitchFamily="34" charset="-122"/>
            </a:endParaRPr>
          </a:p>
          <a:p>
            <a:pPr algn="ctr" eaLnBrk="1" hangingPunct="1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endParaRPr lang="en-US" altLang="zh-CN" sz="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285707" name="Freeform 11">
            <a:extLst>
              <a:ext uri="{FF2B5EF4-FFF2-40B4-BE49-F238E27FC236}">
                <a16:creationId xmlns:a16="http://schemas.microsoft.com/office/drawing/2014/main" id="{9B61FBFB-AE75-9A47-B6E2-D32175117A58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1903413" y="3070225"/>
            <a:ext cx="412750" cy="414338"/>
          </a:xfrm>
          <a:custGeom>
            <a:avLst/>
            <a:gdLst>
              <a:gd name="T0" fmla="*/ 383315766 w 400"/>
              <a:gd name="T1" fmla="*/ 197426878 h 400"/>
              <a:gd name="T2" fmla="*/ 383315766 w 400"/>
              <a:gd name="T3" fmla="*/ 231763068 h 400"/>
              <a:gd name="T4" fmla="*/ 425906406 w 400"/>
              <a:gd name="T5" fmla="*/ 214594973 h 400"/>
              <a:gd name="T6" fmla="*/ 212953203 w 400"/>
              <a:gd name="T7" fmla="*/ 96567686 h 400"/>
              <a:gd name="T8" fmla="*/ 212953203 w 400"/>
              <a:gd name="T9" fmla="*/ 332622260 h 400"/>
              <a:gd name="T10" fmla="*/ 212953203 w 400"/>
              <a:gd name="T11" fmla="*/ 96567686 h 400"/>
              <a:gd name="T12" fmla="*/ 127771922 w 400"/>
              <a:gd name="T13" fmla="*/ 214594973 h 400"/>
              <a:gd name="T14" fmla="*/ 298134484 w 400"/>
              <a:gd name="T15" fmla="*/ 214594973 h 400"/>
              <a:gd name="T16" fmla="*/ 62821582 w 400"/>
              <a:gd name="T17" fmla="*/ 214594973 h 400"/>
              <a:gd name="T18" fmla="*/ 21295836 w 400"/>
              <a:gd name="T19" fmla="*/ 197426878 h 400"/>
              <a:gd name="T20" fmla="*/ 21295836 w 400"/>
              <a:gd name="T21" fmla="*/ 231763068 h 400"/>
              <a:gd name="T22" fmla="*/ 62821582 w 400"/>
              <a:gd name="T23" fmla="*/ 214594973 h 400"/>
              <a:gd name="T24" fmla="*/ 229989459 w 400"/>
              <a:gd name="T25" fmla="*/ 42919202 h 400"/>
              <a:gd name="T26" fmla="*/ 212953203 w 400"/>
              <a:gd name="T27" fmla="*/ 0 h 400"/>
              <a:gd name="T28" fmla="*/ 195916947 w 400"/>
              <a:gd name="T29" fmla="*/ 42919202 h 400"/>
              <a:gd name="T30" fmla="*/ 212953203 w 400"/>
              <a:gd name="T31" fmla="*/ 364811143 h 400"/>
              <a:gd name="T32" fmla="*/ 195916947 w 400"/>
              <a:gd name="T33" fmla="*/ 407730345 h 400"/>
              <a:gd name="T34" fmla="*/ 229989459 w 400"/>
              <a:gd name="T35" fmla="*/ 407730345 h 400"/>
              <a:gd name="T36" fmla="*/ 212953203 w 400"/>
              <a:gd name="T37" fmla="*/ 364811143 h 400"/>
              <a:gd name="T38" fmla="*/ 372667848 w 400"/>
              <a:gd name="T39" fmla="*/ 53648484 h 400"/>
              <a:gd name="T40" fmla="*/ 330077207 w 400"/>
              <a:gd name="T41" fmla="*/ 71889715 h 400"/>
              <a:gd name="T42" fmla="*/ 354566696 w 400"/>
              <a:gd name="T43" fmla="*/ 95494551 h 400"/>
              <a:gd name="T44" fmla="*/ 70274815 w 400"/>
              <a:gd name="T45" fmla="*/ 333695395 h 400"/>
              <a:gd name="T46" fmla="*/ 53238559 w 400"/>
              <a:gd name="T47" fmla="*/ 375541461 h 400"/>
              <a:gd name="T48" fmla="*/ 94764304 w 400"/>
              <a:gd name="T49" fmla="*/ 357300231 h 400"/>
              <a:gd name="T50" fmla="*/ 70274815 w 400"/>
              <a:gd name="T51" fmla="*/ 333695395 h 400"/>
              <a:gd name="T52" fmla="*/ 53238559 w 400"/>
              <a:gd name="T53" fmla="*/ 53648484 h 400"/>
              <a:gd name="T54" fmla="*/ 70274815 w 400"/>
              <a:gd name="T55" fmla="*/ 95494551 h 400"/>
              <a:gd name="T56" fmla="*/ 94764304 w 400"/>
              <a:gd name="T57" fmla="*/ 71889715 h 400"/>
              <a:gd name="T58" fmla="*/ 330077207 w 400"/>
              <a:gd name="T59" fmla="*/ 357300231 h 400"/>
              <a:gd name="T60" fmla="*/ 372667848 w 400"/>
              <a:gd name="T61" fmla="*/ 375541461 h 400"/>
              <a:gd name="T62" fmla="*/ 354566696 w 400"/>
              <a:gd name="T63" fmla="*/ 333695395 h 400"/>
              <a:gd name="T64" fmla="*/ 330077207 w 400"/>
              <a:gd name="T65" fmla="*/ 357300231 h 40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400" h="400">
                <a:moveTo>
                  <a:pt x="380" y="184"/>
                </a:moveTo>
                <a:cubicBezTo>
                  <a:pt x="376" y="184"/>
                  <a:pt x="364" y="184"/>
                  <a:pt x="360" y="184"/>
                </a:cubicBezTo>
                <a:cubicBezTo>
                  <a:pt x="349" y="184"/>
                  <a:pt x="340" y="191"/>
                  <a:pt x="340" y="200"/>
                </a:cubicBezTo>
                <a:cubicBezTo>
                  <a:pt x="340" y="209"/>
                  <a:pt x="349" y="216"/>
                  <a:pt x="360" y="216"/>
                </a:cubicBezTo>
                <a:cubicBezTo>
                  <a:pt x="364" y="216"/>
                  <a:pt x="376" y="216"/>
                  <a:pt x="380" y="216"/>
                </a:cubicBezTo>
                <a:cubicBezTo>
                  <a:pt x="391" y="216"/>
                  <a:pt x="400" y="209"/>
                  <a:pt x="400" y="200"/>
                </a:cubicBezTo>
                <a:cubicBezTo>
                  <a:pt x="400" y="191"/>
                  <a:pt x="391" y="184"/>
                  <a:pt x="380" y="184"/>
                </a:cubicBezTo>
                <a:close/>
                <a:moveTo>
                  <a:pt x="200" y="90"/>
                </a:moveTo>
                <a:cubicBezTo>
                  <a:pt x="139" y="90"/>
                  <a:pt x="90" y="139"/>
                  <a:pt x="90" y="200"/>
                </a:cubicBezTo>
                <a:cubicBezTo>
                  <a:pt x="90" y="261"/>
                  <a:pt x="139" y="310"/>
                  <a:pt x="200" y="310"/>
                </a:cubicBezTo>
                <a:cubicBezTo>
                  <a:pt x="261" y="310"/>
                  <a:pt x="310" y="261"/>
                  <a:pt x="310" y="200"/>
                </a:cubicBezTo>
                <a:cubicBezTo>
                  <a:pt x="310" y="139"/>
                  <a:pt x="261" y="90"/>
                  <a:pt x="200" y="90"/>
                </a:cubicBezTo>
                <a:close/>
                <a:moveTo>
                  <a:pt x="200" y="280"/>
                </a:moveTo>
                <a:cubicBezTo>
                  <a:pt x="156" y="280"/>
                  <a:pt x="120" y="244"/>
                  <a:pt x="120" y="200"/>
                </a:cubicBezTo>
                <a:cubicBezTo>
                  <a:pt x="120" y="156"/>
                  <a:pt x="156" y="120"/>
                  <a:pt x="200" y="120"/>
                </a:cubicBezTo>
                <a:cubicBezTo>
                  <a:pt x="244" y="120"/>
                  <a:pt x="280" y="156"/>
                  <a:pt x="280" y="200"/>
                </a:cubicBezTo>
                <a:cubicBezTo>
                  <a:pt x="280" y="244"/>
                  <a:pt x="244" y="280"/>
                  <a:pt x="200" y="280"/>
                </a:cubicBezTo>
                <a:close/>
                <a:moveTo>
                  <a:pt x="59" y="200"/>
                </a:moveTo>
                <a:cubicBezTo>
                  <a:pt x="59" y="191"/>
                  <a:pt x="51" y="184"/>
                  <a:pt x="40" y="184"/>
                </a:cubicBezTo>
                <a:cubicBezTo>
                  <a:pt x="36" y="184"/>
                  <a:pt x="23" y="184"/>
                  <a:pt x="20" y="184"/>
                </a:cubicBezTo>
                <a:cubicBezTo>
                  <a:pt x="9" y="184"/>
                  <a:pt x="0" y="191"/>
                  <a:pt x="0" y="200"/>
                </a:cubicBezTo>
                <a:cubicBezTo>
                  <a:pt x="0" y="209"/>
                  <a:pt x="9" y="216"/>
                  <a:pt x="20" y="216"/>
                </a:cubicBezTo>
                <a:cubicBezTo>
                  <a:pt x="23" y="216"/>
                  <a:pt x="36" y="216"/>
                  <a:pt x="40" y="216"/>
                </a:cubicBezTo>
                <a:cubicBezTo>
                  <a:pt x="51" y="216"/>
                  <a:pt x="59" y="209"/>
                  <a:pt x="59" y="200"/>
                </a:cubicBezTo>
                <a:close/>
                <a:moveTo>
                  <a:pt x="200" y="60"/>
                </a:moveTo>
                <a:cubicBezTo>
                  <a:pt x="209" y="60"/>
                  <a:pt x="216" y="51"/>
                  <a:pt x="216" y="40"/>
                </a:cubicBezTo>
                <a:cubicBezTo>
                  <a:pt x="216" y="36"/>
                  <a:pt x="216" y="24"/>
                  <a:pt x="216" y="20"/>
                </a:cubicBezTo>
                <a:cubicBezTo>
                  <a:pt x="216" y="9"/>
                  <a:pt x="209" y="0"/>
                  <a:pt x="200" y="0"/>
                </a:cubicBezTo>
                <a:cubicBezTo>
                  <a:pt x="191" y="0"/>
                  <a:pt x="184" y="9"/>
                  <a:pt x="184" y="20"/>
                </a:cubicBezTo>
                <a:cubicBezTo>
                  <a:pt x="184" y="24"/>
                  <a:pt x="184" y="36"/>
                  <a:pt x="184" y="40"/>
                </a:cubicBezTo>
                <a:cubicBezTo>
                  <a:pt x="184" y="51"/>
                  <a:pt x="191" y="60"/>
                  <a:pt x="200" y="60"/>
                </a:cubicBezTo>
                <a:close/>
                <a:moveTo>
                  <a:pt x="200" y="340"/>
                </a:moveTo>
                <a:cubicBezTo>
                  <a:pt x="191" y="340"/>
                  <a:pt x="184" y="349"/>
                  <a:pt x="184" y="360"/>
                </a:cubicBezTo>
                <a:cubicBezTo>
                  <a:pt x="184" y="364"/>
                  <a:pt x="184" y="376"/>
                  <a:pt x="184" y="380"/>
                </a:cubicBezTo>
                <a:cubicBezTo>
                  <a:pt x="184" y="391"/>
                  <a:pt x="191" y="400"/>
                  <a:pt x="200" y="400"/>
                </a:cubicBezTo>
                <a:cubicBezTo>
                  <a:pt x="209" y="400"/>
                  <a:pt x="216" y="391"/>
                  <a:pt x="216" y="380"/>
                </a:cubicBezTo>
                <a:cubicBezTo>
                  <a:pt x="216" y="376"/>
                  <a:pt x="216" y="364"/>
                  <a:pt x="216" y="360"/>
                </a:cubicBezTo>
                <a:cubicBezTo>
                  <a:pt x="216" y="349"/>
                  <a:pt x="209" y="340"/>
                  <a:pt x="200" y="340"/>
                </a:cubicBezTo>
                <a:close/>
                <a:moveTo>
                  <a:pt x="347" y="75"/>
                </a:moveTo>
                <a:cubicBezTo>
                  <a:pt x="355" y="67"/>
                  <a:pt x="356" y="56"/>
                  <a:pt x="350" y="50"/>
                </a:cubicBezTo>
                <a:cubicBezTo>
                  <a:pt x="344" y="44"/>
                  <a:pt x="332" y="45"/>
                  <a:pt x="324" y="53"/>
                </a:cubicBezTo>
                <a:cubicBezTo>
                  <a:pt x="322" y="55"/>
                  <a:pt x="313" y="64"/>
                  <a:pt x="310" y="67"/>
                </a:cubicBezTo>
                <a:cubicBezTo>
                  <a:pt x="303" y="74"/>
                  <a:pt x="301" y="86"/>
                  <a:pt x="308" y="92"/>
                </a:cubicBezTo>
                <a:cubicBezTo>
                  <a:pt x="314" y="98"/>
                  <a:pt x="325" y="97"/>
                  <a:pt x="333" y="89"/>
                </a:cubicBezTo>
                <a:cubicBezTo>
                  <a:pt x="335" y="87"/>
                  <a:pt x="345" y="77"/>
                  <a:pt x="347" y="75"/>
                </a:cubicBezTo>
                <a:close/>
                <a:moveTo>
                  <a:pt x="66" y="311"/>
                </a:moveTo>
                <a:cubicBezTo>
                  <a:pt x="64" y="313"/>
                  <a:pt x="55" y="322"/>
                  <a:pt x="52" y="325"/>
                </a:cubicBezTo>
                <a:cubicBezTo>
                  <a:pt x="45" y="332"/>
                  <a:pt x="43" y="344"/>
                  <a:pt x="50" y="350"/>
                </a:cubicBezTo>
                <a:cubicBezTo>
                  <a:pt x="56" y="356"/>
                  <a:pt x="67" y="355"/>
                  <a:pt x="75" y="347"/>
                </a:cubicBezTo>
                <a:cubicBezTo>
                  <a:pt x="77" y="345"/>
                  <a:pt x="87" y="335"/>
                  <a:pt x="89" y="333"/>
                </a:cubicBezTo>
                <a:cubicBezTo>
                  <a:pt x="97" y="325"/>
                  <a:pt x="98" y="314"/>
                  <a:pt x="92" y="308"/>
                </a:cubicBezTo>
                <a:cubicBezTo>
                  <a:pt x="86" y="302"/>
                  <a:pt x="74" y="303"/>
                  <a:pt x="66" y="311"/>
                </a:cubicBezTo>
                <a:close/>
                <a:moveTo>
                  <a:pt x="75" y="53"/>
                </a:moveTo>
                <a:cubicBezTo>
                  <a:pt x="67" y="45"/>
                  <a:pt x="56" y="44"/>
                  <a:pt x="50" y="50"/>
                </a:cubicBezTo>
                <a:cubicBezTo>
                  <a:pt x="43" y="56"/>
                  <a:pt x="45" y="67"/>
                  <a:pt x="52" y="75"/>
                </a:cubicBezTo>
                <a:cubicBezTo>
                  <a:pt x="55" y="77"/>
                  <a:pt x="64" y="87"/>
                  <a:pt x="66" y="89"/>
                </a:cubicBezTo>
                <a:cubicBezTo>
                  <a:pt x="74" y="97"/>
                  <a:pt x="86" y="98"/>
                  <a:pt x="92" y="92"/>
                </a:cubicBezTo>
                <a:cubicBezTo>
                  <a:pt x="98" y="86"/>
                  <a:pt x="97" y="74"/>
                  <a:pt x="89" y="67"/>
                </a:cubicBezTo>
                <a:cubicBezTo>
                  <a:pt x="87" y="64"/>
                  <a:pt x="77" y="55"/>
                  <a:pt x="75" y="53"/>
                </a:cubicBezTo>
                <a:close/>
                <a:moveTo>
                  <a:pt x="310" y="333"/>
                </a:moveTo>
                <a:cubicBezTo>
                  <a:pt x="313" y="335"/>
                  <a:pt x="322" y="345"/>
                  <a:pt x="324" y="347"/>
                </a:cubicBezTo>
                <a:cubicBezTo>
                  <a:pt x="332" y="355"/>
                  <a:pt x="344" y="356"/>
                  <a:pt x="350" y="350"/>
                </a:cubicBezTo>
                <a:cubicBezTo>
                  <a:pt x="356" y="344"/>
                  <a:pt x="355" y="332"/>
                  <a:pt x="347" y="325"/>
                </a:cubicBezTo>
                <a:cubicBezTo>
                  <a:pt x="345" y="322"/>
                  <a:pt x="335" y="313"/>
                  <a:pt x="333" y="311"/>
                </a:cubicBezTo>
                <a:cubicBezTo>
                  <a:pt x="325" y="303"/>
                  <a:pt x="314" y="302"/>
                  <a:pt x="308" y="308"/>
                </a:cubicBezTo>
                <a:cubicBezTo>
                  <a:pt x="301" y="314"/>
                  <a:pt x="303" y="325"/>
                  <a:pt x="310" y="33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5708" name="文本框 14">
            <a:extLst>
              <a:ext uri="{FF2B5EF4-FFF2-40B4-BE49-F238E27FC236}">
                <a16:creationId xmlns:a16="http://schemas.microsoft.com/office/drawing/2014/main" id="{EEB6A924-7C3A-CE4E-A559-00396612D7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4175" y="3484563"/>
            <a:ext cx="10017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活动执行</a:t>
            </a:r>
          </a:p>
        </p:txBody>
      </p:sp>
      <p:sp>
        <p:nvSpPr>
          <p:cNvPr id="285709" name="任意多边形 15">
            <a:extLst>
              <a:ext uri="{FF2B5EF4-FFF2-40B4-BE49-F238E27FC236}">
                <a16:creationId xmlns:a16="http://schemas.microsoft.com/office/drawing/2014/main" id="{BFEC011B-781A-E844-92FA-8E87DF126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9025" y="3937000"/>
            <a:ext cx="2132013" cy="852488"/>
          </a:xfrm>
          <a:custGeom>
            <a:avLst/>
            <a:gdLst>
              <a:gd name="T0" fmla="*/ 0 w 2132065"/>
              <a:gd name="T1" fmla="*/ 0 h 852826"/>
              <a:gd name="T2" fmla="*/ 1705358 w 2132065"/>
              <a:gd name="T3" fmla="*/ 0 h 852826"/>
              <a:gd name="T4" fmla="*/ 2131701 w 2132065"/>
              <a:gd name="T5" fmla="*/ 425230 h 852826"/>
              <a:gd name="T6" fmla="*/ 1705358 w 2132065"/>
              <a:gd name="T7" fmla="*/ 850463 h 852826"/>
              <a:gd name="T8" fmla="*/ 0 w 2132065"/>
              <a:gd name="T9" fmla="*/ 850463 h 852826"/>
              <a:gd name="T10" fmla="*/ 426343 w 2132065"/>
              <a:gd name="T11" fmla="*/ 425230 h 852826"/>
              <a:gd name="T12" fmla="*/ 0 w 2132065"/>
              <a:gd name="T13" fmla="*/ 0 h 85282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132065"/>
              <a:gd name="T22" fmla="*/ 0 h 852826"/>
              <a:gd name="T23" fmla="*/ 2132065 w 2132065"/>
              <a:gd name="T24" fmla="*/ 852826 h 85282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32065" h="852826">
                <a:moveTo>
                  <a:pt x="0" y="0"/>
                </a:moveTo>
                <a:lnTo>
                  <a:pt x="1705652" y="0"/>
                </a:lnTo>
                <a:lnTo>
                  <a:pt x="2132065" y="426413"/>
                </a:lnTo>
                <a:lnTo>
                  <a:pt x="1705652" y="852826"/>
                </a:lnTo>
                <a:lnTo>
                  <a:pt x="0" y="852826"/>
                </a:lnTo>
                <a:lnTo>
                  <a:pt x="426413" y="426413"/>
                </a:lnTo>
                <a:lnTo>
                  <a:pt x="0" y="0"/>
                </a:lnTo>
                <a:close/>
              </a:path>
            </a:pathLst>
          </a:custGeom>
          <a:solidFill>
            <a:srgbClr val="3536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36573" tIns="5080" rIns="426413" bIns="5080" anchor="ctr"/>
          <a:lstStyle>
            <a:lvl1pPr defTabSz="355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 defTabSz="355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355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355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355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355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355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355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355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endParaRPr lang="en-US" altLang="zh-CN" sz="800" b="1">
              <a:solidFill>
                <a:srgbClr val="FFFFFF"/>
              </a:solidFill>
              <a:latin typeface="微软雅黑" panose="020B0503020204020204" pitchFamily="34" charset="-122"/>
            </a:endParaRPr>
          </a:p>
          <a:p>
            <a:pPr algn="ctr" eaLnBrk="1" hangingPunct="1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endParaRPr lang="en-US" altLang="zh-CN" sz="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285710" name="Freeform 21">
            <a:extLst>
              <a:ext uri="{FF2B5EF4-FFF2-40B4-BE49-F238E27FC236}">
                <a16:creationId xmlns:a16="http://schemas.microsoft.com/office/drawing/2014/main" id="{B9C057F3-68A0-4D45-9D75-AF9194A920B7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1978025" y="4059238"/>
            <a:ext cx="352425" cy="352425"/>
          </a:xfrm>
          <a:custGeom>
            <a:avLst/>
            <a:gdLst>
              <a:gd name="T0" fmla="*/ 298254741 w 403"/>
              <a:gd name="T1" fmla="*/ 114146445 h 404"/>
              <a:gd name="T2" fmla="*/ 184306032 w 403"/>
              <a:gd name="T3" fmla="*/ 83707044 h 404"/>
              <a:gd name="T4" fmla="*/ 164422441 w 403"/>
              <a:gd name="T5" fmla="*/ 9892325 h 404"/>
              <a:gd name="T6" fmla="*/ 149127371 w 403"/>
              <a:gd name="T7" fmla="*/ 1522232 h 404"/>
              <a:gd name="T8" fmla="*/ 10706549 w 403"/>
              <a:gd name="T9" fmla="*/ 38809495 h 404"/>
              <a:gd name="T10" fmla="*/ 1529507 w 403"/>
              <a:gd name="T11" fmla="*/ 53268515 h 404"/>
              <a:gd name="T12" fmla="*/ 51238922 w 403"/>
              <a:gd name="T13" fmla="*/ 236662983 h 404"/>
              <a:gd name="T14" fmla="*/ 65768801 w 403"/>
              <a:gd name="T15" fmla="*/ 245033949 h 404"/>
              <a:gd name="T16" fmla="*/ 121596245 w 403"/>
              <a:gd name="T17" fmla="*/ 229814249 h 404"/>
              <a:gd name="T18" fmla="*/ 113948709 w 403"/>
              <a:gd name="T19" fmla="*/ 257970738 h 404"/>
              <a:gd name="T20" fmla="*/ 122361435 w 403"/>
              <a:gd name="T21" fmla="*/ 272428887 h 404"/>
              <a:gd name="T22" fmla="*/ 246251503 w 403"/>
              <a:gd name="T23" fmla="*/ 305151199 h 404"/>
              <a:gd name="T24" fmla="*/ 261546573 w 403"/>
              <a:gd name="T25" fmla="*/ 297541785 h 404"/>
              <a:gd name="T26" fmla="*/ 306667467 w 403"/>
              <a:gd name="T27" fmla="*/ 128604593 h 404"/>
              <a:gd name="T28" fmla="*/ 298254741 w 403"/>
              <a:gd name="T29" fmla="*/ 114146445 h 404"/>
              <a:gd name="T30" fmla="*/ 26001619 w 403"/>
              <a:gd name="T31" fmla="*/ 57072786 h 404"/>
              <a:gd name="T32" fmla="*/ 146068357 w 403"/>
              <a:gd name="T33" fmla="*/ 25112026 h 404"/>
              <a:gd name="T34" fmla="*/ 190424060 w 403"/>
              <a:gd name="T35" fmla="*/ 189482523 h 404"/>
              <a:gd name="T36" fmla="*/ 70357322 w 403"/>
              <a:gd name="T37" fmla="*/ 221444155 h 404"/>
              <a:gd name="T38" fmla="*/ 26001619 w 403"/>
              <a:gd name="T39" fmla="*/ 57072786 h 404"/>
              <a:gd name="T40" fmla="*/ 240898666 w 403"/>
              <a:gd name="T41" fmla="*/ 282322085 h 404"/>
              <a:gd name="T42" fmla="*/ 136891315 w 403"/>
              <a:gd name="T43" fmla="*/ 254165595 h 404"/>
              <a:gd name="T44" fmla="*/ 145304040 w 403"/>
              <a:gd name="T45" fmla="*/ 223727067 h 404"/>
              <a:gd name="T46" fmla="*/ 204954814 w 403"/>
              <a:gd name="T47" fmla="*/ 207746686 h 404"/>
              <a:gd name="T48" fmla="*/ 213367540 w 403"/>
              <a:gd name="T49" fmla="*/ 193287666 h 404"/>
              <a:gd name="T50" fmla="*/ 190424060 w 403"/>
              <a:gd name="T51" fmla="*/ 108058390 h 404"/>
              <a:gd name="T52" fmla="*/ 281430164 w 403"/>
              <a:gd name="T53" fmla="*/ 132409736 h 404"/>
              <a:gd name="T54" fmla="*/ 240898666 w 403"/>
              <a:gd name="T55" fmla="*/ 282322085 h 40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403" h="404">
                <a:moveTo>
                  <a:pt x="390" y="150"/>
                </a:moveTo>
                <a:cubicBezTo>
                  <a:pt x="241" y="110"/>
                  <a:pt x="241" y="110"/>
                  <a:pt x="241" y="110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3" y="5"/>
                  <a:pt x="204" y="0"/>
                  <a:pt x="195" y="2"/>
                </a:cubicBezTo>
                <a:cubicBezTo>
                  <a:pt x="14" y="51"/>
                  <a:pt x="14" y="51"/>
                  <a:pt x="14" y="51"/>
                </a:cubicBezTo>
                <a:cubicBezTo>
                  <a:pt x="5" y="53"/>
                  <a:pt x="0" y="62"/>
                  <a:pt x="2" y="70"/>
                </a:cubicBezTo>
                <a:cubicBezTo>
                  <a:pt x="67" y="311"/>
                  <a:pt x="67" y="311"/>
                  <a:pt x="67" y="311"/>
                </a:cubicBezTo>
                <a:cubicBezTo>
                  <a:pt x="69" y="319"/>
                  <a:pt x="78" y="324"/>
                  <a:pt x="86" y="322"/>
                </a:cubicBezTo>
                <a:cubicBezTo>
                  <a:pt x="159" y="302"/>
                  <a:pt x="159" y="302"/>
                  <a:pt x="159" y="302"/>
                </a:cubicBezTo>
                <a:cubicBezTo>
                  <a:pt x="149" y="339"/>
                  <a:pt x="149" y="339"/>
                  <a:pt x="149" y="339"/>
                </a:cubicBezTo>
                <a:cubicBezTo>
                  <a:pt x="147" y="347"/>
                  <a:pt x="152" y="356"/>
                  <a:pt x="160" y="358"/>
                </a:cubicBezTo>
                <a:cubicBezTo>
                  <a:pt x="322" y="401"/>
                  <a:pt x="322" y="401"/>
                  <a:pt x="322" y="401"/>
                </a:cubicBezTo>
                <a:cubicBezTo>
                  <a:pt x="331" y="404"/>
                  <a:pt x="340" y="399"/>
                  <a:pt x="342" y="391"/>
                </a:cubicBezTo>
                <a:cubicBezTo>
                  <a:pt x="401" y="169"/>
                  <a:pt x="401" y="169"/>
                  <a:pt x="401" y="169"/>
                </a:cubicBezTo>
                <a:cubicBezTo>
                  <a:pt x="403" y="161"/>
                  <a:pt x="398" y="152"/>
                  <a:pt x="390" y="150"/>
                </a:cubicBezTo>
                <a:close/>
                <a:moveTo>
                  <a:pt x="34" y="75"/>
                </a:moveTo>
                <a:cubicBezTo>
                  <a:pt x="191" y="33"/>
                  <a:pt x="191" y="33"/>
                  <a:pt x="191" y="33"/>
                </a:cubicBezTo>
                <a:cubicBezTo>
                  <a:pt x="249" y="249"/>
                  <a:pt x="249" y="249"/>
                  <a:pt x="249" y="249"/>
                </a:cubicBezTo>
                <a:cubicBezTo>
                  <a:pt x="92" y="291"/>
                  <a:pt x="92" y="291"/>
                  <a:pt x="92" y="291"/>
                </a:cubicBezTo>
                <a:lnTo>
                  <a:pt x="34" y="75"/>
                </a:lnTo>
                <a:close/>
                <a:moveTo>
                  <a:pt x="315" y="371"/>
                </a:moveTo>
                <a:cubicBezTo>
                  <a:pt x="179" y="334"/>
                  <a:pt x="179" y="334"/>
                  <a:pt x="179" y="334"/>
                </a:cubicBezTo>
                <a:cubicBezTo>
                  <a:pt x="190" y="294"/>
                  <a:pt x="190" y="294"/>
                  <a:pt x="190" y="294"/>
                </a:cubicBezTo>
                <a:cubicBezTo>
                  <a:pt x="268" y="273"/>
                  <a:pt x="268" y="273"/>
                  <a:pt x="268" y="273"/>
                </a:cubicBezTo>
                <a:cubicBezTo>
                  <a:pt x="276" y="271"/>
                  <a:pt x="282" y="262"/>
                  <a:pt x="279" y="254"/>
                </a:cubicBezTo>
                <a:cubicBezTo>
                  <a:pt x="249" y="142"/>
                  <a:pt x="249" y="142"/>
                  <a:pt x="249" y="142"/>
                </a:cubicBezTo>
                <a:cubicBezTo>
                  <a:pt x="368" y="174"/>
                  <a:pt x="368" y="174"/>
                  <a:pt x="368" y="174"/>
                </a:cubicBezTo>
                <a:lnTo>
                  <a:pt x="315" y="3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5711" name="文本框 17">
            <a:extLst>
              <a:ext uri="{FF2B5EF4-FFF2-40B4-BE49-F238E27FC236}">
                <a16:creationId xmlns:a16="http://schemas.microsoft.com/office/drawing/2014/main" id="{54A307B6-7486-EA48-845B-90C7234CD0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3700" y="4446588"/>
            <a:ext cx="10017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效果评估</a:t>
            </a:r>
          </a:p>
        </p:txBody>
      </p:sp>
      <p:sp>
        <p:nvSpPr>
          <p:cNvPr id="285712" name="任意多边形 18">
            <a:extLst>
              <a:ext uri="{FF2B5EF4-FFF2-40B4-BE49-F238E27FC236}">
                <a16:creationId xmlns:a16="http://schemas.microsoft.com/office/drawing/2014/main" id="{3B93A519-BF47-A04B-9F91-1F28C75C0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9025" y="4908550"/>
            <a:ext cx="2132013" cy="852488"/>
          </a:xfrm>
          <a:custGeom>
            <a:avLst/>
            <a:gdLst>
              <a:gd name="T0" fmla="*/ 0 w 2132065"/>
              <a:gd name="T1" fmla="*/ 0 h 852826"/>
              <a:gd name="T2" fmla="*/ 1705358 w 2132065"/>
              <a:gd name="T3" fmla="*/ 0 h 852826"/>
              <a:gd name="T4" fmla="*/ 2131701 w 2132065"/>
              <a:gd name="T5" fmla="*/ 425230 h 852826"/>
              <a:gd name="T6" fmla="*/ 1705358 w 2132065"/>
              <a:gd name="T7" fmla="*/ 850463 h 852826"/>
              <a:gd name="T8" fmla="*/ 0 w 2132065"/>
              <a:gd name="T9" fmla="*/ 850463 h 852826"/>
              <a:gd name="T10" fmla="*/ 426343 w 2132065"/>
              <a:gd name="T11" fmla="*/ 425230 h 852826"/>
              <a:gd name="T12" fmla="*/ 0 w 2132065"/>
              <a:gd name="T13" fmla="*/ 0 h 85282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132065"/>
              <a:gd name="T22" fmla="*/ 0 h 852826"/>
              <a:gd name="T23" fmla="*/ 2132065 w 2132065"/>
              <a:gd name="T24" fmla="*/ 852826 h 85282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32065" h="852826">
                <a:moveTo>
                  <a:pt x="0" y="0"/>
                </a:moveTo>
                <a:lnTo>
                  <a:pt x="1705652" y="0"/>
                </a:lnTo>
                <a:lnTo>
                  <a:pt x="2132065" y="426413"/>
                </a:lnTo>
                <a:lnTo>
                  <a:pt x="1705652" y="852826"/>
                </a:lnTo>
                <a:lnTo>
                  <a:pt x="0" y="852826"/>
                </a:lnTo>
                <a:lnTo>
                  <a:pt x="426413" y="426413"/>
                </a:lnTo>
                <a:lnTo>
                  <a:pt x="0" y="0"/>
                </a:lnTo>
                <a:close/>
              </a:path>
            </a:pathLst>
          </a:cu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36573" tIns="5080" rIns="426413" bIns="5080" anchor="ctr"/>
          <a:lstStyle>
            <a:lvl1pPr defTabSz="355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 defTabSz="355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355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355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355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355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355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355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355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endParaRPr lang="en-US" altLang="zh-CN" sz="800" b="1">
              <a:solidFill>
                <a:srgbClr val="FFFFFF"/>
              </a:solidFill>
              <a:latin typeface="微软雅黑" panose="020B0503020204020204" pitchFamily="34" charset="-122"/>
            </a:endParaRPr>
          </a:p>
          <a:p>
            <a:pPr algn="ctr" eaLnBrk="1" hangingPunct="1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endParaRPr lang="en-US" altLang="zh-CN" sz="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285713" name="Freeform 26">
            <a:extLst>
              <a:ext uri="{FF2B5EF4-FFF2-40B4-BE49-F238E27FC236}">
                <a16:creationId xmlns:a16="http://schemas.microsoft.com/office/drawing/2014/main" id="{14A71C15-BFE8-344C-BD96-93C54F59D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6125" y="5094288"/>
            <a:ext cx="288925" cy="300037"/>
          </a:xfrm>
          <a:custGeom>
            <a:avLst/>
            <a:gdLst>
              <a:gd name="T0" fmla="*/ 114526074 w 274"/>
              <a:gd name="T1" fmla="*/ 316979582 h 284"/>
              <a:gd name="T2" fmla="*/ 88953048 w 274"/>
              <a:gd name="T3" fmla="*/ 304702364 h 284"/>
              <a:gd name="T4" fmla="*/ 10006928 w 274"/>
              <a:gd name="T5" fmla="*/ 198669922 h 284"/>
              <a:gd name="T6" fmla="*/ 15567152 w 274"/>
              <a:gd name="T7" fmla="*/ 155141315 h 284"/>
              <a:gd name="T8" fmla="*/ 58931210 w 274"/>
              <a:gd name="T9" fmla="*/ 161838267 h 284"/>
              <a:gd name="T10" fmla="*/ 111190783 w 274"/>
              <a:gd name="T11" fmla="*/ 231037998 h 284"/>
              <a:gd name="T12" fmla="*/ 243507888 w 274"/>
              <a:gd name="T13" fmla="*/ 18974171 h 284"/>
              <a:gd name="T14" fmla="*/ 285760533 w 274"/>
              <a:gd name="T15" fmla="*/ 8929270 h 284"/>
              <a:gd name="T16" fmla="*/ 295767461 w 274"/>
              <a:gd name="T17" fmla="*/ 52457877 h 284"/>
              <a:gd name="T18" fmla="*/ 140100154 w 274"/>
              <a:gd name="T19" fmla="*/ 302470047 h 284"/>
              <a:gd name="T20" fmla="*/ 115638541 w 274"/>
              <a:gd name="T21" fmla="*/ 316979582 h 284"/>
              <a:gd name="T22" fmla="*/ 114526074 w 274"/>
              <a:gd name="T23" fmla="*/ 316979582 h 28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5714" name="文本框 20">
            <a:extLst>
              <a:ext uri="{FF2B5EF4-FFF2-40B4-BE49-F238E27FC236}">
                <a16:creationId xmlns:a16="http://schemas.microsoft.com/office/drawing/2014/main" id="{642B7B7B-B12B-C141-90B4-43568A6141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3700" y="5410200"/>
            <a:ext cx="10017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客户评价</a:t>
            </a:r>
          </a:p>
        </p:txBody>
      </p:sp>
      <p:sp>
        <p:nvSpPr>
          <p:cNvPr id="285715" name="文本框 21">
            <a:extLst>
              <a:ext uri="{FF2B5EF4-FFF2-40B4-BE49-F238E27FC236}">
                <a16:creationId xmlns:a16="http://schemas.microsoft.com/office/drawing/2014/main" id="{EEE8902D-28C1-474A-9B83-D3CFB4EC60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2725" y="182563"/>
            <a:ext cx="17589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/>
              <a:t>Marketing</a:t>
            </a: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2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2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2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86" grpId="0"/>
      <p:bldP spid="122887" grpId="0"/>
      <p:bldP spid="122888" grpId="0"/>
      <p:bldP spid="12288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3" name="椭圆 1">
            <a:extLst>
              <a:ext uri="{FF2B5EF4-FFF2-40B4-BE49-F238E27FC236}">
                <a16:creationId xmlns:a16="http://schemas.microsoft.com/office/drawing/2014/main" id="{AA3FD43E-CE25-9A4C-9E9B-BB398A1A7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7100" y="3700463"/>
            <a:ext cx="3008313" cy="1628775"/>
          </a:xfrm>
          <a:prstGeom prst="ellipse">
            <a:avLst/>
          </a:prstGeom>
          <a:noFill/>
          <a:ln w="12700">
            <a:solidFill>
              <a:srgbClr val="AABBC3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300034" name="任意多边形 2">
            <a:extLst>
              <a:ext uri="{FF2B5EF4-FFF2-40B4-BE49-F238E27FC236}">
                <a16:creationId xmlns:a16="http://schemas.microsoft.com/office/drawing/2014/main" id="{941CB007-30F4-8146-A39D-498858581D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0100" y="2087563"/>
            <a:ext cx="746125" cy="692150"/>
          </a:xfrm>
          <a:custGeom>
            <a:avLst/>
            <a:gdLst>
              <a:gd name="T0" fmla="*/ 372858 w 746536"/>
              <a:gd name="T1" fmla="*/ 0 h 692122"/>
              <a:gd name="T2" fmla="*/ 745714 w 746536"/>
              <a:gd name="T3" fmla="*/ 319504 h 692122"/>
              <a:gd name="T4" fmla="*/ 448001 w 746536"/>
              <a:gd name="T5" fmla="*/ 632517 h 692122"/>
              <a:gd name="T6" fmla="*/ 446426 w 746536"/>
              <a:gd name="T7" fmla="*/ 632653 h 692122"/>
              <a:gd name="T8" fmla="*/ 450859 w 746536"/>
              <a:gd name="T9" fmla="*/ 635804 h 692122"/>
              <a:gd name="T10" fmla="*/ 457510 w 746536"/>
              <a:gd name="T11" fmla="*/ 651598 h 692122"/>
              <a:gd name="T12" fmla="*/ 372858 w 746536"/>
              <a:gd name="T13" fmla="*/ 692178 h 692122"/>
              <a:gd name="T14" fmla="*/ 288204 w 746536"/>
              <a:gd name="T15" fmla="*/ 651598 h 692122"/>
              <a:gd name="T16" fmla="*/ 294857 w 746536"/>
              <a:gd name="T17" fmla="*/ 635804 h 692122"/>
              <a:gd name="T18" fmla="*/ 299288 w 746536"/>
              <a:gd name="T19" fmla="*/ 632653 h 692122"/>
              <a:gd name="T20" fmla="*/ 297714 w 746536"/>
              <a:gd name="T21" fmla="*/ 632517 h 692122"/>
              <a:gd name="T22" fmla="*/ 0 w 746536"/>
              <a:gd name="T23" fmla="*/ 319504 h 692122"/>
              <a:gd name="T24" fmla="*/ 372858 w 746536"/>
              <a:gd name="T25" fmla="*/ 0 h 69212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746536" h="692122">
                <a:moveTo>
                  <a:pt x="373268" y="0"/>
                </a:moveTo>
                <a:cubicBezTo>
                  <a:pt x="579418" y="0"/>
                  <a:pt x="746536" y="143035"/>
                  <a:pt x="746536" y="319478"/>
                </a:cubicBezTo>
                <a:cubicBezTo>
                  <a:pt x="746536" y="473866"/>
                  <a:pt x="618587" y="602675"/>
                  <a:pt x="448495" y="632465"/>
                </a:cubicBezTo>
                <a:lnTo>
                  <a:pt x="446918" y="632601"/>
                </a:lnTo>
                <a:lnTo>
                  <a:pt x="451355" y="635752"/>
                </a:lnTo>
                <a:cubicBezTo>
                  <a:pt x="455643" y="640606"/>
                  <a:pt x="458014" y="645944"/>
                  <a:pt x="458014" y="651546"/>
                </a:cubicBezTo>
                <a:cubicBezTo>
                  <a:pt x="458014" y="673956"/>
                  <a:pt x="420072" y="692122"/>
                  <a:pt x="373268" y="692122"/>
                </a:cubicBezTo>
                <a:cubicBezTo>
                  <a:pt x="326464" y="692122"/>
                  <a:pt x="288522" y="673956"/>
                  <a:pt x="288522" y="651546"/>
                </a:cubicBezTo>
                <a:cubicBezTo>
                  <a:pt x="288522" y="645944"/>
                  <a:pt x="290894" y="640606"/>
                  <a:pt x="295182" y="635752"/>
                </a:cubicBezTo>
                <a:lnTo>
                  <a:pt x="299618" y="632601"/>
                </a:lnTo>
                <a:lnTo>
                  <a:pt x="298042" y="632465"/>
                </a:lnTo>
                <a:cubicBezTo>
                  <a:pt x="127949" y="602675"/>
                  <a:pt x="0" y="473866"/>
                  <a:pt x="0" y="319478"/>
                </a:cubicBezTo>
                <a:cubicBezTo>
                  <a:pt x="0" y="143035"/>
                  <a:pt x="167118" y="0"/>
                  <a:pt x="373268" y="0"/>
                </a:cubicBezTo>
                <a:close/>
              </a:path>
            </a:pathLst>
          </a:cu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00035" name="组合 3">
            <a:extLst>
              <a:ext uri="{FF2B5EF4-FFF2-40B4-BE49-F238E27FC236}">
                <a16:creationId xmlns:a16="http://schemas.microsoft.com/office/drawing/2014/main" id="{A811118C-D984-E142-8E09-EA6350D08902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438" y="2925763"/>
            <a:ext cx="658812" cy="167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0036" name="组合 6">
            <a:extLst>
              <a:ext uri="{FF2B5EF4-FFF2-40B4-BE49-F238E27FC236}">
                <a16:creationId xmlns:a16="http://schemas.microsoft.com/office/drawing/2014/main" id="{E4A9FBD8-ED50-AB4C-809C-9DD6AEE91825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275" y="2700338"/>
            <a:ext cx="409575" cy="103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0037" name="组合 9">
            <a:extLst>
              <a:ext uri="{FF2B5EF4-FFF2-40B4-BE49-F238E27FC236}">
                <a16:creationId xmlns:a16="http://schemas.microsoft.com/office/drawing/2014/main" id="{F3252CD9-7BD4-8E43-A7C4-B41D4974312C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38" y="3541713"/>
            <a:ext cx="409575" cy="103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0038" name="组合 12">
            <a:extLst>
              <a:ext uri="{FF2B5EF4-FFF2-40B4-BE49-F238E27FC236}">
                <a16:creationId xmlns:a16="http://schemas.microsoft.com/office/drawing/2014/main" id="{E6A90DDA-2C26-8740-AF05-2A71445736C3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563" y="4352925"/>
            <a:ext cx="407987" cy="103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0039" name="组合 15">
            <a:extLst>
              <a:ext uri="{FF2B5EF4-FFF2-40B4-BE49-F238E27FC236}">
                <a16:creationId xmlns:a16="http://schemas.microsoft.com/office/drawing/2014/main" id="{EEA8C0AB-7847-E940-8AA2-A0C8AAD83DDF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363" y="4400550"/>
            <a:ext cx="407987" cy="103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0040" name="组合 18">
            <a:extLst>
              <a:ext uri="{FF2B5EF4-FFF2-40B4-BE49-F238E27FC236}">
                <a16:creationId xmlns:a16="http://schemas.microsoft.com/office/drawing/2014/main" id="{782427AA-9177-E44D-84A4-594D63DE2ACD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688" y="3517900"/>
            <a:ext cx="407987" cy="103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0041" name="组合 21">
            <a:extLst>
              <a:ext uri="{FF2B5EF4-FFF2-40B4-BE49-F238E27FC236}">
                <a16:creationId xmlns:a16="http://schemas.microsoft.com/office/drawing/2014/main" id="{92466625-3CEB-D649-96DF-DD1AA9A93610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813" y="2700338"/>
            <a:ext cx="409575" cy="103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0042" name="流程图: 联系 24">
            <a:extLst>
              <a:ext uri="{FF2B5EF4-FFF2-40B4-BE49-F238E27FC236}">
                <a16:creationId xmlns:a16="http://schemas.microsoft.com/office/drawing/2014/main" id="{9DA33CC1-6C37-EF4A-A43E-99C11DFD1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3063" y="3738563"/>
            <a:ext cx="128587" cy="130175"/>
          </a:xfrm>
          <a:prstGeom prst="flowChartConnector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300043" name="流程图: 联系 25">
            <a:extLst>
              <a:ext uri="{FF2B5EF4-FFF2-40B4-BE49-F238E27FC236}">
                <a16:creationId xmlns:a16="http://schemas.microsoft.com/office/drawing/2014/main" id="{A92E20EC-01DB-8E40-AF8C-5D74EC102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2650" y="4506913"/>
            <a:ext cx="128588" cy="128587"/>
          </a:xfrm>
          <a:prstGeom prst="flowChartConnector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300044" name="流程图: 联系 26">
            <a:extLst>
              <a:ext uri="{FF2B5EF4-FFF2-40B4-BE49-F238E27FC236}">
                <a16:creationId xmlns:a16="http://schemas.microsoft.com/office/drawing/2014/main" id="{1C8EF687-5C1B-5B41-8CE9-AA0E334065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4175" y="5180013"/>
            <a:ext cx="128588" cy="128587"/>
          </a:xfrm>
          <a:prstGeom prst="flowChartConnector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300045" name="流程图: 联系 27">
            <a:extLst>
              <a:ext uri="{FF2B5EF4-FFF2-40B4-BE49-F238E27FC236}">
                <a16:creationId xmlns:a16="http://schemas.microsoft.com/office/drawing/2014/main" id="{32FE4A5D-6551-1240-9DA8-D98C30B01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7063" y="5170488"/>
            <a:ext cx="106362" cy="122237"/>
          </a:xfrm>
          <a:prstGeom prst="flowChartConnector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300046" name="流程图: 联系 28">
            <a:extLst>
              <a:ext uri="{FF2B5EF4-FFF2-40B4-BE49-F238E27FC236}">
                <a16:creationId xmlns:a16="http://schemas.microsoft.com/office/drawing/2014/main" id="{CFD0A2D8-F31E-154C-8694-4E0071AC7F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3188" y="4476750"/>
            <a:ext cx="46037" cy="46038"/>
          </a:xfrm>
          <a:prstGeom prst="flowChartConnector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300047" name="流程图: 联系 29">
            <a:extLst>
              <a:ext uri="{FF2B5EF4-FFF2-40B4-BE49-F238E27FC236}">
                <a16:creationId xmlns:a16="http://schemas.microsoft.com/office/drawing/2014/main" id="{3D69E2AF-2D5E-A340-AD58-576DBD967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1188" y="3760788"/>
            <a:ext cx="128587" cy="128587"/>
          </a:xfrm>
          <a:prstGeom prst="flowChartConnector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300048" name="Freeform 147">
            <a:extLst>
              <a:ext uri="{FF2B5EF4-FFF2-40B4-BE49-F238E27FC236}">
                <a16:creationId xmlns:a16="http://schemas.microsoft.com/office/drawing/2014/main" id="{05AE686B-77DD-C74F-A392-FC8DBEE5C5EB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6118225" y="2241550"/>
            <a:ext cx="244475" cy="384175"/>
          </a:xfrm>
          <a:custGeom>
            <a:avLst/>
            <a:gdLst>
              <a:gd name="T0" fmla="*/ 758916080 w 67"/>
              <a:gd name="T1" fmla="*/ 131355231 h 106"/>
              <a:gd name="T2" fmla="*/ 825489906 w 67"/>
              <a:gd name="T3" fmla="*/ 669910593 h 106"/>
              <a:gd name="T4" fmla="*/ 679031137 w 67"/>
              <a:gd name="T5" fmla="*/ 866941628 h 106"/>
              <a:gd name="T6" fmla="*/ 732286549 w 67"/>
              <a:gd name="T7" fmla="*/ 853807192 h 106"/>
              <a:gd name="T8" fmla="*/ 758916080 w 67"/>
              <a:gd name="T9" fmla="*/ 958889927 h 106"/>
              <a:gd name="T10" fmla="*/ 745601315 w 67"/>
              <a:gd name="T11" fmla="*/ 1050838227 h 106"/>
              <a:gd name="T12" fmla="*/ 758916080 w 67"/>
              <a:gd name="T13" fmla="*/ 1129652090 h 106"/>
              <a:gd name="T14" fmla="*/ 732286549 w 67"/>
              <a:gd name="T15" fmla="*/ 1221600390 h 106"/>
              <a:gd name="T16" fmla="*/ 199714182 w 67"/>
              <a:gd name="T17" fmla="*/ 1274141758 h 106"/>
              <a:gd name="T18" fmla="*/ 159773535 w 67"/>
              <a:gd name="T19" fmla="*/ 1247872886 h 106"/>
              <a:gd name="T20" fmla="*/ 159773535 w 67"/>
              <a:gd name="T21" fmla="*/ 1090245158 h 106"/>
              <a:gd name="T22" fmla="*/ 159773535 w 67"/>
              <a:gd name="T23" fmla="*/ 1077110723 h 106"/>
              <a:gd name="T24" fmla="*/ 159773535 w 67"/>
              <a:gd name="T25" fmla="*/ 932621055 h 106"/>
              <a:gd name="T26" fmla="*/ 199714182 w 67"/>
              <a:gd name="T27" fmla="*/ 906348559 h 106"/>
              <a:gd name="T28" fmla="*/ 213028947 w 67"/>
              <a:gd name="T29" fmla="*/ 827534696 h 106"/>
              <a:gd name="T30" fmla="*/ 0 w 67"/>
              <a:gd name="T31" fmla="*/ 446607062 h 106"/>
              <a:gd name="T32" fmla="*/ 439372659 w 67"/>
              <a:gd name="T33" fmla="*/ 0 h 106"/>
              <a:gd name="T34" fmla="*/ 372802482 w 67"/>
              <a:gd name="T35" fmla="*/ 538555361 h 106"/>
              <a:gd name="T36" fmla="*/ 399428363 w 67"/>
              <a:gd name="T37" fmla="*/ 512282865 h 106"/>
              <a:gd name="T38" fmla="*/ 439372659 w 67"/>
              <a:gd name="T39" fmla="*/ 538555361 h 106"/>
              <a:gd name="T40" fmla="*/ 479316955 w 67"/>
              <a:gd name="T41" fmla="*/ 512282865 h 106"/>
              <a:gd name="T42" fmla="*/ 519257602 w 67"/>
              <a:gd name="T43" fmla="*/ 538555361 h 106"/>
              <a:gd name="T44" fmla="*/ 572516663 w 67"/>
              <a:gd name="T45" fmla="*/ 499148429 h 106"/>
              <a:gd name="T46" fmla="*/ 519257602 w 67"/>
              <a:gd name="T47" fmla="*/ 683045029 h 106"/>
              <a:gd name="T48" fmla="*/ 585831429 w 67"/>
              <a:gd name="T49" fmla="*/ 866941628 h 106"/>
              <a:gd name="T50" fmla="*/ 585831429 w 67"/>
              <a:gd name="T51" fmla="*/ 761858892 h 106"/>
              <a:gd name="T52" fmla="*/ 745601315 w 67"/>
              <a:gd name="T53" fmla="*/ 617369225 h 106"/>
              <a:gd name="T54" fmla="*/ 692345902 w 67"/>
              <a:gd name="T55" fmla="*/ 197031035 h 106"/>
              <a:gd name="T56" fmla="*/ 199714182 w 67"/>
              <a:gd name="T57" fmla="*/ 197031035 h 106"/>
              <a:gd name="T58" fmla="*/ 146458769 w 67"/>
              <a:gd name="T59" fmla="*/ 630503661 h 106"/>
              <a:gd name="T60" fmla="*/ 306228655 w 67"/>
              <a:gd name="T61" fmla="*/ 774993328 h 106"/>
              <a:gd name="T62" fmla="*/ 306228655 w 67"/>
              <a:gd name="T63" fmla="*/ 880079688 h 106"/>
              <a:gd name="T64" fmla="*/ 386117247 w 67"/>
              <a:gd name="T65" fmla="*/ 683045029 h 106"/>
              <a:gd name="T66" fmla="*/ 332858186 w 67"/>
              <a:gd name="T67" fmla="*/ 499148429 h 106"/>
              <a:gd name="T68" fmla="*/ 532572368 w 67"/>
              <a:gd name="T69" fmla="*/ 564827857 h 106"/>
              <a:gd name="T70" fmla="*/ 479316955 w 67"/>
              <a:gd name="T71" fmla="*/ 551689797 h 106"/>
              <a:gd name="T72" fmla="*/ 399428363 w 67"/>
              <a:gd name="T73" fmla="*/ 551689797 h 106"/>
              <a:gd name="T74" fmla="*/ 359487716 w 67"/>
              <a:gd name="T75" fmla="*/ 551689797 h 106"/>
              <a:gd name="T76" fmla="*/ 426057894 w 67"/>
              <a:gd name="T77" fmla="*/ 669910593 h 106"/>
              <a:gd name="T78" fmla="*/ 426057894 w 67"/>
              <a:gd name="T79" fmla="*/ 880079688 h 106"/>
              <a:gd name="T80" fmla="*/ 466002190 w 67"/>
              <a:gd name="T81" fmla="*/ 669910593 h 106"/>
              <a:gd name="T82" fmla="*/ 466002190 w 67"/>
              <a:gd name="T83" fmla="*/ 656776157 h 106"/>
              <a:gd name="T84" fmla="*/ 572516663 w 67"/>
              <a:gd name="T85" fmla="*/ 1261007322 h 106"/>
              <a:gd name="T86" fmla="*/ 452687425 w 67"/>
              <a:gd name="T87" fmla="*/ 1392362553 h 106"/>
              <a:gd name="T88" fmla="*/ 572516663 w 67"/>
              <a:gd name="T89" fmla="*/ 1261007322 h 106"/>
              <a:gd name="T90" fmla="*/ 226343712 w 67"/>
              <a:gd name="T91" fmla="*/ 1155924586 h 106"/>
              <a:gd name="T92" fmla="*/ 226343712 w 67"/>
              <a:gd name="T93" fmla="*/ 1182193458 h 106"/>
              <a:gd name="T94" fmla="*/ 665716372 w 67"/>
              <a:gd name="T95" fmla="*/ 1129652090 h 106"/>
              <a:gd name="T96" fmla="*/ 665716372 w 67"/>
              <a:gd name="T97" fmla="*/ 958889927 h 106"/>
              <a:gd name="T98" fmla="*/ 226343712 w 67"/>
              <a:gd name="T99" fmla="*/ 1011434919 h 106"/>
              <a:gd name="T100" fmla="*/ 665716372 w 67"/>
              <a:gd name="T101" fmla="*/ 972027987 h 106"/>
              <a:gd name="T102" fmla="*/ 665716372 w 67"/>
              <a:gd name="T103" fmla="*/ 958889927 h 10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7" h="106">
                <a:moveTo>
                  <a:pt x="33" y="0"/>
                </a:moveTo>
                <a:cubicBezTo>
                  <a:pt x="43" y="0"/>
                  <a:pt x="51" y="4"/>
                  <a:pt x="57" y="10"/>
                </a:cubicBezTo>
                <a:cubicBezTo>
                  <a:pt x="63" y="16"/>
                  <a:pt x="67" y="25"/>
                  <a:pt x="67" y="34"/>
                </a:cubicBezTo>
                <a:cubicBezTo>
                  <a:pt x="67" y="40"/>
                  <a:pt x="65" y="46"/>
                  <a:pt x="62" y="51"/>
                </a:cubicBezTo>
                <a:cubicBezTo>
                  <a:pt x="59" y="56"/>
                  <a:pt x="56" y="59"/>
                  <a:pt x="51" y="62"/>
                </a:cubicBezTo>
                <a:cubicBezTo>
                  <a:pt x="51" y="66"/>
                  <a:pt x="51" y="66"/>
                  <a:pt x="51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5" y="65"/>
                  <a:pt x="55" y="65"/>
                  <a:pt x="55" y="65"/>
                </a:cubicBezTo>
                <a:cubicBezTo>
                  <a:pt x="56" y="68"/>
                  <a:pt x="56" y="68"/>
                  <a:pt x="56" y="68"/>
                </a:cubicBezTo>
                <a:cubicBezTo>
                  <a:pt x="57" y="70"/>
                  <a:pt x="57" y="72"/>
                  <a:pt x="57" y="73"/>
                </a:cubicBezTo>
                <a:cubicBezTo>
                  <a:pt x="57" y="75"/>
                  <a:pt x="57" y="77"/>
                  <a:pt x="56" y="79"/>
                </a:cubicBezTo>
                <a:cubicBezTo>
                  <a:pt x="56" y="80"/>
                  <a:pt x="56" y="80"/>
                  <a:pt x="56" y="80"/>
                </a:cubicBezTo>
                <a:cubicBezTo>
                  <a:pt x="56" y="80"/>
                  <a:pt x="56" y="80"/>
                  <a:pt x="56" y="80"/>
                </a:cubicBezTo>
                <a:cubicBezTo>
                  <a:pt x="57" y="82"/>
                  <a:pt x="57" y="84"/>
                  <a:pt x="57" y="86"/>
                </a:cubicBezTo>
                <a:cubicBezTo>
                  <a:pt x="57" y="88"/>
                  <a:pt x="57" y="90"/>
                  <a:pt x="56" y="92"/>
                </a:cubicBezTo>
                <a:cubicBezTo>
                  <a:pt x="55" y="93"/>
                  <a:pt x="55" y="93"/>
                  <a:pt x="55" y="93"/>
                </a:cubicBezTo>
                <a:cubicBezTo>
                  <a:pt x="53" y="94"/>
                  <a:pt x="53" y="94"/>
                  <a:pt x="53" y="94"/>
                </a:cubicBezTo>
                <a:cubicBezTo>
                  <a:pt x="15" y="97"/>
                  <a:pt x="15" y="97"/>
                  <a:pt x="15" y="97"/>
                </a:cubicBezTo>
                <a:cubicBezTo>
                  <a:pt x="13" y="97"/>
                  <a:pt x="13" y="97"/>
                  <a:pt x="13" y="97"/>
                </a:cubicBezTo>
                <a:cubicBezTo>
                  <a:pt x="12" y="95"/>
                  <a:pt x="12" y="95"/>
                  <a:pt x="12" y="95"/>
                </a:cubicBezTo>
                <a:cubicBezTo>
                  <a:pt x="11" y="93"/>
                  <a:pt x="11" y="91"/>
                  <a:pt x="10" y="90"/>
                </a:cubicBezTo>
                <a:cubicBezTo>
                  <a:pt x="10" y="88"/>
                  <a:pt x="11" y="86"/>
                  <a:pt x="12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2" y="82"/>
                  <a:pt x="12" y="82"/>
                  <a:pt x="12" y="82"/>
                </a:cubicBezTo>
                <a:cubicBezTo>
                  <a:pt x="11" y="81"/>
                  <a:pt x="11" y="79"/>
                  <a:pt x="10" y="77"/>
                </a:cubicBezTo>
                <a:cubicBezTo>
                  <a:pt x="10" y="75"/>
                  <a:pt x="11" y="73"/>
                  <a:pt x="12" y="71"/>
                </a:cubicBezTo>
                <a:cubicBezTo>
                  <a:pt x="13" y="69"/>
                  <a:pt x="13" y="69"/>
                  <a:pt x="13" y="69"/>
                </a:cubicBezTo>
                <a:cubicBezTo>
                  <a:pt x="15" y="69"/>
                  <a:pt x="15" y="69"/>
                  <a:pt x="15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3"/>
                  <a:pt x="16" y="63"/>
                  <a:pt x="16" y="63"/>
                </a:cubicBezTo>
                <a:cubicBezTo>
                  <a:pt x="11" y="60"/>
                  <a:pt x="7" y="56"/>
                  <a:pt x="5" y="51"/>
                </a:cubicBezTo>
                <a:cubicBezTo>
                  <a:pt x="2" y="46"/>
                  <a:pt x="0" y="40"/>
                  <a:pt x="0" y="34"/>
                </a:cubicBezTo>
                <a:cubicBezTo>
                  <a:pt x="0" y="25"/>
                  <a:pt x="4" y="16"/>
                  <a:pt x="10" y="10"/>
                </a:cubicBezTo>
                <a:cubicBezTo>
                  <a:pt x="16" y="4"/>
                  <a:pt x="24" y="0"/>
                  <a:pt x="33" y="0"/>
                </a:cubicBezTo>
                <a:close/>
                <a:moveTo>
                  <a:pt x="26" y="40"/>
                </a:moveTo>
                <a:cubicBezTo>
                  <a:pt x="27" y="41"/>
                  <a:pt x="27" y="41"/>
                  <a:pt x="28" y="41"/>
                </a:cubicBezTo>
                <a:cubicBezTo>
                  <a:pt x="28" y="41"/>
                  <a:pt x="29" y="41"/>
                  <a:pt x="30" y="40"/>
                </a:cubicBezTo>
                <a:cubicBezTo>
                  <a:pt x="30" y="39"/>
                  <a:pt x="30" y="39"/>
                  <a:pt x="30" y="39"/>
                </a:cubicBezTo>
                <a:cubicBezTo>
                  <a:pt x="31" y="40"/>
                  <a:pt x="31" y="40"/>
                  <a:pt x="31" y="40"/>
                </a:cubicBezTo>
                <a:cubicBezTo>
                  <a:pt x="32" y="41"/>
                  <a:pt x="32" y="41"/>
                  <a:pt x="33" y="41"/>
                </a:cubicBezTo>
                <a:cubicBezTo>
                  <a:pt x="34" y="41"/>
                  <a:pt x="35" y="41"/>
                  <a:pt x="35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40"/>
                  <a:pt x="36" y="40"/>
                  <a:pt x="36" y="40"/>
                </a:cubicBezTo>
                <a:cubicBezTo>
                  <a:pt x="37" y="41"/>
                  <a:pt x="38" y="41"/>
                  <a:pt x="39" y="41"/>
                </a:cubicBezTo>
                <a:cubicBezTo>
                  <a:pt x="40" y="41"/>
                  <a:pt x="41" y="41"/>
                  <a:pt x="42" y="40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40"/>
                  <a:pt x="46" y="40"/>
                  <a:pt x="46" y="40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67"/>
                  <a:pt x="39" y="67"/>
                  <a:pt x="39" y="67"/>
                </a:cubicBezTo>
                <a:cubicBezTo>
                  <a:pt x="44" y="66"/>
                  <a:pt x="44" y="66"/>
                  <a:pt x="44" y="66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58"/>
                  <a:pt x="44" y="58"/>
                  <a:pt x="44" y="58"/>
                </a:cubicBezTo>
                <a:cubicBezTo>
                  <a:pt x="46" y="57"/>
                  <a:pt x="46" y="57"/>
                  <a:pt x="46" y="57"/>
                </a:cubicBezTo>
                <a:cubicBezTo>
                  <a:pt x="50" y="55"/>
                  <a:pt x="54" y="52"/>
                  <a:pt x="56" y="47"/>
                </a:cubicBezTo>
                <a:cubicBezTo>
                  <a:pt x="59" y="44"/>
                  <a:pt x="60" y="39"/>
                  <a:pt x="60" y="34"/>
                </a:cubicBezTo>
                <a:cubicBezTo>
                  <a:pt x="60" y="27"/>
                  <a:pt x="57" y="20"/>
                  <a:pt x="52" y="15"/>
                </a:cubicBezTo>
                <a:cubicBezTo>
                  <a:pt x="47" y="10"/>
                  <a:pt x="41" y="7"/>
                  <a:pt x="33" y="7"/>
                </a:cubicBezTo>
                <a:cubicBezTo>
                  <a:pt x="26" y="7"/>
                  <a:pt x="19" y="10"/>
                  <a:pt x="15" y="15"/>
                </a:cubicBezTo>
                <a:cubicBezTo>
                  <a:pt x="10" y="20"/>
                  <a:pt x="7" y="27"/>
                  <a:pt x="7" y="34"/>
                </a:cubicBezTo>
                <a:cubicBezTo>
                  <a:pt x="7" y="39"/>
                  <a:pt x="8" y="44"/>
                  <a:pt x="11" y="48"/>
                </a:cubicBezTo>
                <a:cubicBezTo>
                  <a:pt x="13" y="52"/>
                  <a:pt x="17" y="55"/>
                  <a:pt x="21" y="58"/>
                </a:cubicBezTo>
                <a:cubicBezTo>
                  <a:pt x="23" y="59"/>
                  <a:pt x="23" y="59"/>
                  <a:pt x="23" y="59"/>
                </a:cubicBezTo>
                <a:cubicBezTo>
                  <a:pt x="23" y="61"/>
                  <a:pt x="23" y="61"/>
                  <a:pt x="23" y="61"/>
                </a:cubicBezTo>
                <a:cubicBezTo>
                  <a:pt x="23" y="67"/>
                  <a:pt x="23" y="67"/>
                  <a:pt x="23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52"/>
                  <a:pt x="29" y="52"/>
                  <a:pt x="29" y="52"/>
                </a:cubicBezTo>
                <a:cubicBezTo>
                  <a:pt x="22" y="40"/>
                  <a:pt x="22" y="40"/>
                  <a:pt x="22" y="40"/>
                </a:cubicBezTo>
                <a:cubicBezTo>
                  <a:pt x="25" y="38"/>
                  <a:pt x="25" y="38"/>
                  <a:pt x="25" y="38"/>
                </a:cubicBezTo>
                <a:cubicBezTo>
                  <a:pt x="26" y="40"/>
                  <a:pt x="26" y="40"/>
                  <a:pt x="26" y="40"/>
                </a:cubicBezTo>
                <a:close/>
                <a:moveTo>
                  <a:pt x="40" y="43"/>
                </a:moveTo>
                <a:cubicBezTo>
                  <a:pt x="40" y="43"/>
                  <a:pt x="40" y="43"/>
                  <a:pt x="39" y="43"/>
                </a:cubicBezTo>
                <a:cubicBezTo>
                  <a:pt x="38" y="43"/>
                  <a:pt x="37" y="43"/>
                  <a:pt x="36" y="42"/>
                </a:cubicBezTo>
                <a:cubicBezTo>
                  <a:pt x="35" y="42"/>
                  <a:pt x="34" y="43"/>
                  <a:pt x="33" y="43"/>
                </a:cubicBezTo>
                <a:cubicBezTo>
                  <a:pt x="32" y="43"/>
                  <a:pt x="31" y="42"/>
                  <a:pt x="30" y="42"/>
                </a:cubicBezTo>
                <a:cubicBezTo>
                  <a:pt x="29" y="42"/>
                  <a:pt x="28" y="43"/>
                  <a:pt x="28" y="43"/>
                </a:cubicBezTo>
                <a:cubicBezTo>
                  <a:pt x="27" y="43"/>
                  <a:pt x="27" y="43"/>
                  <a:pt x="27" y="42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67"/>
                  <a:pt x="32" y="67"/>
                  <a:pt x="32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0"/>
                  <a:pt x="35" y="50"/>
                  <a:pt x="35" y="50"/>
                </a:cubicBezTo>
                <a:cubicBezTo>
                  <a:pt x="40" y="43"/>
                  <a:pt x="40" y="43"/>
                  <a:pt x="40" y="43"/>
                </a:cubicBezTo>
                <a:close/>
                <a:moveTo>
                  <a:pt x="43" y="96"/>
                </a:moveTo>
                <a:cubicBezTo>
                  <a:pt x="24" y="98"/>
                  <a:pt x="24" y="98"/>
                  <a:pt x="24" y="98"/>
                </a:cubicBezTo>
                <a:cubicBezTo>
                  <a:pt x="25" y="103"/>
                  <a:pt x="29" y="106"/>
                  <a:pt x="34" y="106"/>
                </a:cubicBezTo>
                <a:cubicBezTo>
                  <a:pt x="39" y="106"/>
                  <a:pt x="43" y="102"/>
                  <a:pt x="43" y="97"/>
                </a:cubicBezTo>
                <a:cubicBezTo>
                  <a:pt x="43" y="97"/>
                  <a:pt x="43" y="97"/>
                  <a:pt x="43" y="96"/>
                </a:cubicBezTo>
                <a:close/>
                <a:moveTo>
                  <a:pt x="50" y="85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89"/>
                  <a:pt x="17" y="89"/>
                  <a:pt x="17" y="89"/>
                </a:cubicBezTo>
                <a:cubicBezTo>
                  <a:pt x="17" y="89"/>
                  <a:pt x="17" y="90"/>
                  <a:pt x="17" y="90"/>
                </a:cubicBezTo>
                <a:cubicBezTo>
                  <a:pt x="50" y="87"/>
                  <a:pt x="50" y="87"/>
                  <a:pt x="50" y="87"/>
                </a:cubicBezTo>
                <a:cubicBezTo>
                  <a:pt x="50" y="87"/>
                  <a:pt x="50" y="86"/>
                  <a:pt x="50" y="86"/>
                </a:cubicBezTo>
                <a:cubicBezTo>
                  <a:pt x="50" y="86"/>
                  <a:pt x="50" y="86"/>
                  <a:pt x="50" y="85"/>
                </a:cubicBezTo>
                <a:close/>
                <a:moveTo>
                  <a:pt x="50" y="73"/>
                </a:moveTo>
                <a:cubicBezTo>
                  <a:pt x="17" y="76"/>
                  <a:pt x="17" y="76"/>
                  <a:pt x="17" y="76"/>
                </a:cubicBezTo>
                <a:cubicBezTo>
                  <a:pt x="17" y="76"/>
                  <a:pt x="17" y="76"/>
                  <a:pt x="17" y="77"/>
                </a:cubicBezTo>
                <a:cubicBezTo>
                  <a:pt x="17" y="77"/>
                  <a:pt x="17" y="77"/>
                  <a:pt x="17" y="77"/>
                </a:cubicBezTo>
                <a:cubicBezTo>
                  <a:pt x="50" y="74"/>
                  <a:pt x="50" y="74"/>
                  <a:pt x="50" y="74"/>
                </a:cubicBezTo>
                <a:cubicBezTo>
                  <a:pt x="50" y="74"/>
                  <a:pt x="50" y="74"/>
                  <a:pt x="50" y="73"/>
                </a:cubicBezTo>
                <a:cubicBezTo>
                  <a:pt x="50" y="73"/>
                  <a:pt x="50" y="73"/>
                  <a:pt x="50" y="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00049" name="组合 31">
            <a:extLst>
              <a:ext uri="{FF2B5EF4-FFF2-40B4-BE49-F238E27FC236}">
                <a16:creationId xmlns:a16="http://schemas.microsoft.com/office/drawing/2014/main" id="{3E32227A-239D-9644-8C3F-99F04275A914}"/>
              </a:ext>
            </a:extLst>
          </p:cNvPr>
          <p:cNvGrpSpPr>
            <a:grpSpLocks/>
          </p:cNvGrpSpPr>
          <p:nvPr/>
        </p:nvGrpSpPr>
        <p:grpSpPr bwMode="auto">
          <a:xfrm>
            <a:off x="3743325" y="1889125"/>
            <a:ext cx="538163" cy="538163"/>
            <a:chOff x="0" y="0"/>
            <a:chExt cx="538216" cy="538216"/>
          </a:xfrm>
        </p:grpSpPr>
        <p:sp>
          <p:nvSpPr>
            <p:cNvPr id="300089" name="流程图: 联系 32">
              <a:extLst>
                <a:ext uri="{FF2B5EF4-FFF2-40B4-BE49-F238E27FC236}">
                  <a16:creationId xmlns:a16="http://schemas.microsoft.com/office/drawing/2014/main" id="{5E5B3EDA-0610-AF48-8CB5-B44EAA031F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38216" cy="538216"/>
            </a:xfrm>
            <a:prstGeom prst="flowChartConnector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300090" name="Freeform 105">
              <a:extLst>
                <a:ext uri="{FF2B5EF4-FFF2-40B4-BE49-F238E27FC236}">
                  <a16:creationId xmlns:a16="http://schemas.microsoft.com/office/drawing/2014/main" id="{0669D4EC-30EC-B445-9C81-9EB48ABF5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553" y="168359"/>
              <a:ext cx="291110" cy="214383"/>
            </a:xfrm>
            <a:custGeom>
              <a:avLst/>
              <a:gdLst>
                <a:gd name="T0" fmla="*/ 4030368 w 290"/>
                <a:gd name="T1" fmla="*/ 132707103 h 213"/>
                <a:gd name="T2" fmla="*/ 4030368 w 290"/>
                <a:gd name="T3" fmla="*/ 116498540 h 213"/>
                <a:gd name="T4" fmla="*/ 33252793 w 290"/>
                <a:gd name="T5" fmla="*/ 87120017 h 213"/>
                <a:gd name="T6" fmla="*/ 49376271 w 290"/>
                <a:gd name="T7" fmla="*/ 87120017 h 213"/>
                <a:gd name="T8" fmla="*/ 96735853 w 290"/>
                <a:gd name="T9" fmla="*/ 134733173 h 213"/>
                <a:gd name="T10" fmla="*/ 113867175 w 290"/>
                <a:gd name="T11" fmla="*/ 134733173 h 213"/>
                <a:gd name="T12" fmla="*/ 242847977 w 290"/>
                <a:gd name="T13" fmla="*/ 4052141 h 213"/>
                <a:gd name="T14" fmla="*/ 258971456 w 290"/>
                <a:gd name="T15" fmla="*/ 4052141 h 213"/>
                <a:gd name="T16" fmla="*/ 288193881 w 290"/>
                <a:gd name="T17" fmla="*/ 33429657 h 213"/>
                <a:gd name="T18" fmla="*/ 288193881 w 290"/>
                <a:gd name="T19" fmla="*/ 49638220 h 213"/>
                <a:gd name="T20" fmla="*/ 130997492 w 290"/>
                <a:gd name="T21" fmla="*/ 207670698 h 213"/>
                <a:gd name="T22" fmla="*/ 111851489 w 290"/>
                <a:gd name="T23" fmla="*/ 215774980 h 213"/>
                <a:gd name="T24" fmla="*/ 97743696 w 290"/>
                <a:gd name="T25" fmla="*/ 215774980 h 213"/>
                <a:gd name="T26" fmla="*/ 78598696 w 290"/>
                <a:gd name="T27" fmla="*/ 207670698 h 213"/>
                <a:gd name="T28" fmla="*/ 4030368 w 290"/>
                <a:gd name="T29" fmla="*/ 132707103 h 21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90" h="213">
                  <a:moveTo>
                    <a:pt x="4" y="131"/>
                  </a:moveTo>
                  <a:cubicBezTo>
                    <a:pt x="0" y="127"/>
                    <a:pt x="0" y="120"/>
                    <a:pt x="4" y="11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8" y="82"/>
                    <a:pt x="45" y="82"/>
                    <a:pt x="49" y="86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37"/>
                    <a:pt x="108" y="137"/>
                    <a:pt x="113" y="133"/>
                  </a:cubicBezTo>
                  <a:cubicBezTo>
                    <a:pt x="241" y="4"/>
                    <a:pt x="241" y="4"/>
                    <a:pt x="241" y="4"/>
                  </a:cubicBezTo>
                  <a:cubicBezTo>
                    <a:pt x="245" y="0"/>
                    <a:pt x="252" y="0"/>
                    <a:pt x="257" y="4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0" y="37"/>
                    <a:pt x="290" y="45"/>
                    <a:pt x="286" y="49"/>
                  </a:cubicBezTo>
                  <a:cubicBezTo>
                    <a:pt x="130" y="205"/>
                    <a:pt x="130" y="205"/>
                    <a:pt x="130" y="205"/>
                  </a:cubicBezTo>
                  <a:cubicBezTo>
                    <a:pt x="126" y="209"/>
                    <a:pt x="117" y="213"/>
                    <a:pt x="111" y="213"/>
                  </a:cubicBezTo>
                  <a:cubicBezTo>
                    <a:pt x="97" y="213"/>
                    <a:pt x="97" y="213"/>
                    <a:pt x="97" y="213"/>
                  </a:cubicBezTo>
                  <a:cubicBezTo>
                    <a:pt x="91" y="213"/>
                    <a:pt x="82" y="209"/>
                    <a:pt x="78" y="205"/>
                  </a:cubicBezTo>
                  <a:lnTo>
                    <a:pt x="4" y="1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0050" name="组合 34">
            <a:extLst>
              <a:ext uri="{FF2B5EF4-FFF2-40B4-BE49-F238E27FC236}">
                <a16:creationId xmlns:a16="http://schemas.microsoft.com/office/drawing/2014/main" id="{6C400BCC-12C4-B641-9EBC-90E69C2F4A35}"/>
              </a:ext>
            </a:extLst>
          </p:cNvPr>
          <p:cNvGrpSpPr>
            <a:grpSpLocks/>
          </p:cNvGrpSpPr>
          <p:nvPr/>
        </p:nvGrpSpPr>
        <p:grpSpPr bwMode="auto">
          <a:xfrm>
            <a:off x="8448675" y="5040313"/>
            <a:ext cx="538163" cy="538162"/>
            <a:chOff x="0" y="0"/>
            <a:chExt cx="538216" cy="538216"/>
          </a:xfrm>
        </p:grpSpPr>
        <p:sp>
          <p:nvSpPr>
            <p:cNvPr id="300087" name="流程图: 联系 35">
              <a:extLst>
                <a:ext uri="{FF2B5EF4-FFF2-40B4-BE49-F238E27FC236}">
                  <a16:creationId xmlns:a16="http://schemas.microsoft.com/office/drawing/2014/main" id="{8C50874D-C90C-3B4F-868A-ADD73E8BD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38216" cy="538216"/>
            </a:xfrm>
            <a:prstGeom prst="flowChartConnector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300088" name="Freeform 105">
              <a:extLst>
                <a:ext uri="{FF2B5EF4-FFF2-40B4-BE49-F238E27FC236}">
                  <a16:creationId xmlns:a16="http://schemas.microsoft.com/office/drawing/2014/main" id="{45B46DAD-8A7B-3548-A93B-E73DA5036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553" y="168359"/>
              <a:ext cx="291110" cy="214383"/>
            </a:xfrm>
            <a:custGeom>
              <a:avLst/>
              <a:gdLst>
                <a:gd name="T0" fmla="*/ 4030368 w 290"/>
                <a:gd name="T1" fmla="*/ 132707103 h 213"/>
                <a:gd name="T2" fmla="*/ 4030368 w 290"/>
                <a:gd name="T3" fmla="*/ 116498540 h 213"/>
                <a:gd name="T4" fmla="*/ 33252793 w 290"/>
                <a:gd name="T5" fmla="*/ 87120017 h 213"/>
                <a:gd name="T6" fmla="*/ 49376271 w 290"/>
                <a:gd name="T7" fmla="*/ 87120017 h 213"/>
                <a:gd name="T8" fmla="*/ 96735853 w 290"/>
                <a:gd name="T9" fmla="*/ 134733173 h 213"/>
                <a:gd name="T10" fmla="*/ 113867175 w 290"/>
                <a:gd name="T11" fmla="*/ 134733173 h 213"/>
                <a:gd name="T12" fmla="*/ 242847977 w 290"/>
                <a:gd name="T13" fmla="*/ 4052141 h 213"/>
                <a:gd name="T14" fmla="*/ 258971456 w 290"/>
                <a:gd name="T15" fmla="*/ 4052141 h 213"/>
                <a:gd name="T16" fmla="*/ 288193881 w 290"/>
                <a:gd name="T17" fmla="*/ 33429657 h 213"/>
                <a:gd name="T18" fmla="*/ 288193881 w 290"/>
                <a:gd name="T19" fmla="*/ 49638220 h 213"/>
                <a:gd name="T20" fmla="*/ 130997492 w 290"/>
                <a:gd name="T21" fmla="*/ 207670698 h 213"/>
                <a:gd name="T22" fmla="*/ 111851489 w 290"/>
                <a:gd name="T23" fmla="*/ 215774980 h 213"/>
                <a:gd name="T24" fmla="*/ 97743696 w 290"/>
                <a:gd name="T25" fmla="*/ 215774980 h 213"/>
                <a:gd name="T26" fmla="*/ 78598696 w 290"/>
                <a:gd name="T27" fmla="*/ 207670698 h 213"/>
                <a:gd name="T28" fmla="*/ 4030368 w 290"/>
                <a:gd name="T29" fmla="*/ 132707103 h 21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90" h="213">
                  <a:moveTo>
                    <a:pt x="4" y="131"/>
                  </a:moveTo>
                  <a:cubicBezTo>
                    <a:pt x="0" y="127"/>
                    <a:pt x="0" y="120"/>
                    <a:pt x="4" y="11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8" y="82"/>
                    <a:pt x="45" y="82"/>
                    <a:pt x="49" y="86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37"/>
                    <a:pt x="108" y="137"/>
                    <a:pt x="113" y="133"/>
                  </a:cubicBezTo>
                  <a:cubicBezTo>
                    <a:pt x="241" y="4"/>
                    <a:pt x="241" y="4"/>
                    <a:pt x="241" y="4"/>
                  </a:cubicBezTo>
                  <a:cubicBezTo>
                    <a:pt x="245" y="0"/>
                    <a:pt x="252" y="0"/>
                    <a:pt x="257" y="4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0" y="37"/>
                    <a:pt x="290" y="45"/>
                    <a:pt x="286" y="49"/>
                  </a:cubicBezTo>
                  <a:cubicBezTo>
                    <a:pt x="130" y="205"/>
                    <a:pt x="130" y="205"/>
                    <a:pt x="130" y="205"/>
                  </a:cubicBezTo>
                  <a:cubicBezTo>
                    <a:pt x="126" y="209"/>
                    <a:pt x="117" y="213"/>
                    <a:pt x="111" y="213"/>
                  </a:cubicBezTo>
                  <a:cubicBezTo>
                    <a:pt x="97" y="213"/>
                    <a:pt x="97" y="213"/>
                    <a:pt x="97" y="213"/>
                  </a:cubicBezTo>
                  <a:cubicBezTo>
                    <a:pt x="91" y="213"/>
                    <a:pt x="82" y="209"/>
                    <a:pt x="78" y="205"/>
                  </a:cubicBezTo>
                  <a:lnTo>
                    <a:pt x="4" y="1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0051" name="组合 37">
            <a:extLst>
              <a:ext uri="{FF2B5EF4-FFF2-40B4-BE49-F238E27FC236}">
                <a16:creationId xmlns:a16="http://schemas.microsoft.com/office/drawing/2014/main" id="{1744D125-DCE6-404D-9435-02A67103FCEC}"/>
              </a:ext>
            </a:extLst>
          </p:cNvPr>
          <p:cNvGrpSpPr>
            <a:grpSpLocks/>
          </p:cNvGrpSpPr>
          <p:nvPr/>
        </p:nvGrpSpPr>
        <p:grpSpPr bwMode="auto">
          <a:xfrm>
            <a:off x="8983663" y="3368675"/>
            <a:ext cx="538162" cy="538163"/>
            <a:chOff x="0" y="0"/>
            <a:chExt cx="538216" cy="538216"/>
          </a:xfrm>
        </p:grpSpPr>
        <p:sp>
          <p:nvSpPr>
            <p:cNvPr id="300085" name="流程图: 联系 38">
              <a:extLst>
                <a:ext uri="{FF2B5EF4-FFF2-40B4-BE49-F238E27FC236}">
                  <a16:creationId xmlns:a16="http://schemas.microsoft.com/office/drawing/2014/main" id="{A3C9BB9B-7F67-8942-B1BA-562531DA95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38216" cy="538216"/>
            </a:xfrm>
            <a:prstGeom prst="flowChartConnector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300086" name="Freeform 105">
              <a:extLst>
                <a:ext uri="{FF2B5EF4-FFF2-40B4-BE49-F238E27FC236}">
                  <a16:creationId xmlns:a16="http://schemas.microsoft.com/office/drawing/2014/main" id="{5DFA879C-35DB-324C-8BAC-E7C2156F9F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553" y="168359"/>
              <a:ext cx="291110" cy="214383"/>
            </a:xfrm>
            <a:custGeom>
              <a:avLst/>
              <a:gdLst>
                <a:gd name="T0" fmla="*/ 4030368 w 290"/>
                <a:gd name="T1" fmla="*/ 132707103 h 213"/>
                <a:gd name="T2" fmla="*/ 4030368 w 290"/>
                <a:gd name="T3" fmla="*/ 116498540 h 213"/>
                <a:gd name="T4" fmla="*/ 33252793 w 290"/>
                <a:gd name="T5" fmla="*/ 87120017 h 213"/>
                <a:gd name="T6" fmla="*/ 49376271 w 290"/>
                <a:gd name="T7" fmla="*/ 87120017 h 213"/>
                <a:gd name="T8" fmla="*/ 96735853 w 290"/>
                <a:gd name="T9" fmla="*/ 134733173 h 213"/>
                <a:gd name="T10" fmla="*/ 113867175 w 290"/>
                <a:gd name="T11" fmla="*/ 134733173 h 213"/>
                <a:gd name="T12" fmla="*/ 242847977 w 290"/>
                <a:gd name="T13" fmla="*/ 4052141 h 213"/>
                <a:gd name="T14" fmla="*/ 258971456 w 290"/>
                <a:gd name="T15" fmla="*/ 4052141 h 213"/>
                <a:gd name="T16" fmla="*/ 288193881 w 290"/>
                <a:gd name="T17" fmla="*/ 33429657 h 213"/>
                <a:gd name="T18" fmla="*/ 288193881 w 290"/>
                <a:gd name="T19" fmla="*/ 49638220 h 213"/>
                <a:gd name="T20" fmla="*/ 130997492 w 290"/>
                <a:gd name="T21" fmla="*/ 207670698 h 213"/>
                <a:gd name="T22" fmla="*/ 111851489 w 290"/>
                <a:gd name="T23" fmla="*/ 215774980 h 213"/>
                <a:gd name="T24" fmla="*/ 97743696 w 290"/>
                <a:gd name="T25" fmla="*/ 215774980 h 213"/>
                <a:gd name="T26" fmla="*/ 78598696 w 290"/>
                <a:gd name="T27" fmla="*/ 207670698 h 213"/>
                <a:gd name="T28" fmla="*/ 4030368 w 290"/>
                <a:gd name="T29" fmla="*/ 132707103 h 21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90" h="213">
                  <a:moveTo>
                    <a:pt x="4" y="131"/>
                  </a:moveTo>
                  <a:cubicBezTo>
                    <a:pt x="0" y="127"/>
                    <a:pt x="0" y="120"/>
                    <a:pt x="4" y="11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8" y="82"/>
                    <a:pt x="45" y="82"/>
                    <a:pt x="49" y="86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37"/>
                    <a:pt x="108" y="137"/>
                    <a:pt x="113" y="133"/>
                  </a:cubicBezTo>
                  <a:cubicBezTo>
                    <a:pt x="241" y="4"/>
                    <a:pt x="241" y="4"/>
                    <a:pt x="241" y="4"/>
                  </a:cubicBezTo>
                  <a:cubicBezTo>
                    <a:pt x="245" y="0"/>
                    <a:pt x="252" y="0"/>
                    <a:pt x="257" y="4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0" y="37"/>
                    <a:pt x="290" y="45"/>
                    <a:pt x="286" y="49"/>
                  </a:cubicBezTo>
                  <a:cubicBezTo>
                    <a:pt x="130" y="205"/>
                    <a:pt x="130" y="205"/>
                    <a:pt x="130" y="205"/>
                  </a:cubicBezTo>
                  <a:cubicBezTo>
                    <a:pt x="126" y="209"/>
                    <a:pt x="117" y="213"/>
                    <a:pt x="111" y="213"/>
                  </a:cubicBezTo>
                  <a:cubicBezTo>
                    <a:pt x="97" y="213"/>
                    <a:pt x="97" y="213"/>
                    <a:pt x="97" y="213"/>
                  </a:cubicBezTo>
                  <a:cubicBezTo>
                    <a:pt x="91" y="213"/>
                    <a:pt x="82" y="209"/>
                    <a:pt x="78" y="205"/>
                  </a:cubicBezTo>
                  <a:lnTo>
                    <a:pt x="4" y="1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0052" name="组合 40">
            <a:extLst>
              <a:ext uri="{FF2B5EF4-FFF2-40B4-BE49-F238E27FC236}">
                <a16:creationId xmlns:a16="http://schemas.microsoft.com/office/drawing/2014/main" id="{EE243FE6-E3D8-0548-B75F-297F3770CE56}"/>
              </a:ext>
            </a:extLst>
          </p:cNvPr>
          <p:cNvGrpSpPr>
            <a:grpSpLocks/>
          </p:cNvGrpSpPr>
          <p:nvPr/>
        </p:nvGrpSpPr>
        <p:grpSpPr bwMode="auto">
          <a:xfrm>
            <a:off x="8212138" y="1925638"/>
            <a:ext cx="538162" cy="538162"/>
            <a:chOff x="0" y="0"/>
            <a:chExt cx="538216" cy="538216"/>
          </a:xfrm>
        </p:grpSpPr>
        <p:sp>
          <p:nvSpPr>
            <p:cNvPr id="300083" name="流程图: 联系 41">
              <a:extLst>
                <a:ext uri="{FF2B5EF4-FFF2-40B4-BE49-F238E27FC236}">
                  <a16:creationId xmlns:a16="http://schemas.microsoft.com/office/drawing/2014/main" id="{6FA5BD48-7EC0-EB4F-BAC8-B4C35E4FC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38216" cy="538216"/>
            </a:xfrm>
            <a:prstGeom prst="flowChartConnector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300084" name="Freeform 105">
              <a:extLst>
                <a:ext uri="{FF2B5EF4-FFF2-40B4-BE49-F238E27FC236}">
                  <a16:creationId xmlns:a16="http://schemas.microsoft.com/office/drawing/2014/main" id="{786C426D-520D-2144-B644-659EBB627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553" y="168359"/>
              <a:ext cx="291110" cy="214383"/>
            </a:xfrm>
            <a:custGeom>
              <a:avLst/>
              <a:gdLst>
                <a:gd name="T0" fmla="*/ 4030368 w 290"/>
                <a:gd name="T1" fmla="*/ 132707103 h 213"/>
                <a:gd name="T2" fmla="*/ 4030368 w 290"/>
                <a:gd name="T3" fmla="*/ 116498540 h 213"/>
                <a:gd name="T4" fmla="*/ 33252793 w 290"/>
                <a:gd name="T5" fmla="*/ 87120017 h 213"/>
                <a:gd name="T6" fmla="*/ 49376271 w 290"/>
                <a:gd name="T7" fmla="*/ 87120017 h 213"/>
                <a:gd name="T8" fmla="*/ 96735853 w 290"/>
                <a:gd name="T9" fmla="*/ 134733173 h 213"/>
                <a:gd name="T10" fmla="*/ 113867175 w 290"/>
                <a:gd name="T11" fmla="*/ 134733173 h 213"/>
                <a:gd name="T12" fmla="*/ 242847977 w 290"/>
                <a:gd name="T13" fmla="*/ 4052141 h 213"/>
                <a:gd name="T14" fmla="*/ 258971456 w 290"/>
                <a:gd name="T15" fmla="*/ 4052141 h 213"/>
                <a:gd name="T16" fmla="*/ 288193881 w 290"/>
                <a:gd name="T17" fmla="*/ 33429657 h 213"/>
                <a:gd name="T18" fmla="*/ 288193881 w 290"/>
                <a:gd name="T19" fmla="*/ 49638220 h 213"/>
                <a:gd name="T20" fmla="*/ 130997492 w 290"/>
                <a:gd name="T21" fmla="*/ 207670698 h 213"/>
                <a:gd name="T22" fmla="*/ 111851489 w 290"/>
                <a:gd name="T23" fmla="*/ 215774980 h 213"/>
                <a:gd name="T24" fmla="*/ 97743696 w 290"/>
                <a:gd name="T25" fmla="*/ 215774980 h 213"/>
                <a:gd name="T26" fmla="*/ 78598696 w 290"/>
                <a:gd name="T27" fmla="*/ 207670698 h 213"/>
                <a:gd name="T28" fmla="*/ 4030368 w 290"/>
                <a:gd name="T29" fmla="*/ 132707103 h 21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90" h="213">
                  <a:moveTo>
                    <a:pt x="4" y="131"/>
                  </a:moveTo>
                  <a:cubicBezTo>
                    <a:pt x="0" y="127"/>
                    <a:pt x="0" y="120"/>
                    <a:pt x="4" y="11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8" y="82"/>
                    <a:pt x="45" y="82"/>
                    <a:pt x="49" y="86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37"/>
                    <a:pt x="108" y="137"/>
                    <a:pt x="113" y="133"/>
                  </a:cubicBezTo>
                  <a:cubicBezTo>
                    <a:pt x="241" y="4"/>
                    <a:pt x="241" y="4"/>
                    <a:pt x="241" y="4"/>
                  </a:cubicBezTo>
                  <a:cubicBezTo>
                    <a:pt x="245" y="0"/>
                    <a:pt x="252" y="0"/>
                    <a:pt x="257" y="4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0" y="37"/>
                    <a:pt x="290" y="45"/>
                    <a:pt x="286" y="49"/>
                  </a:cubicBezTo>
                  <a:cubicBezTo>
                    <a:pt x="130" y="205"/>
                    <a:pt x="130" y="205"/>
                    <a:pt x="130" y="205"/>
                  </a:cubicBezTo>
                  <a:cubicBezTo>
                    <a:pt x="126" y="209"/>
                    <a:pt x="117" y="213"/>
                    <a:pt x="111" y="213"/>
                  </a:cubicBezTo>
                  <a:cubicBezTo>
                    <a:pt x="97" y="213"/>
                    <a:pt x="97" y="213"/>
                    <a:pt x="97" y="213"/>
                  </a:cubicBezTo>
                  <a:cubicBezTo>
                    <a:pt x="91" y="213"/>
                    <a:pt x="82" y="209"/>
                    <a:pt x="78" y="205"/>
                  </a:cubicBezTo>
                  <a:lnTo>
                    <a:pt x="4" y="1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0053" name="组合 43">
            <a:extLst>
              <a:ext uri="{FF2B5EF4-FFF2-40B4-BE49-F238E27FC236}">
                <a16:creationId xmlns:a16="http://schemas.microsoft.com/office/drawing/2014/main" id="{9B6973AF-81C2-DD44-8771-4675162D50F7}"/>
              </a:ext>
            </a:extLst>
          </p:cNvPr>
          <p:cNvGrpSpPr>
            <a:grpSpLocks/>
          </p:cNvGrpSpPr>
          <p:nvPr/>
        </p:nvGrpSpPr>
        <p:grpSpPr bwMode="auto">
          <a:xfrm>
            <a:off x="3552825" y="5040313"/>
            <a:ext cx="538163" cy="538162"/>
            <a:chOff x="0" y="0"/>
            <a:chExt cx="538216" cy="538216"/>
          </a:xfrm>
        </p:grpSpPr>
        <p:sp>
          <p:nvSpPr>
            <p:cNvPr id="300081" name="流程图: 联系 44">
              <a:extLst>
                <a:ext uri="{FF2B5EF4-FFF2-40B4-BE49-F238E27FC236}">
                  <a16:creationId xmlns:a16="http://schemas.microsoft.com/office/drawing/2014/main" id="{7608A193-B590-9148-AF09-3B9E4B7488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38216" cy="538216"/>
            </a:xfrm>
            <a:prstGeom prst="flowChartConnector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300082" name="Freeform 105">
              <a:extLst>
                <a:ext uri="{FF2B5EF4-FFF2-40B4-BE49-F238E27FC236}">
                  <a16:creationId xmlns:a16="http://schemas.microsoft.com/office/drawing/2014/main" id="{40B952A6-ECD4-5C4D-AE4D-9B4A8F390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553" y="168359"/>
              <a:ext cx="291110" cy="214383"/>
            </a:xfrm>
            <a:custGeom>
              <a:avLst/>
              <a:gdLst>
                <a:gd name="T0" fmla="*/ 4030368 w 290"/>
                <a:gd name="T1" fmla="*/ 132707103 h 213"/>
                <a:gd name="T2" fmla="*/ 4030368 w 290"/>
                <a:gd name="T3" fmla="*/ 116498540 h 213"/>
                <a:gd name="T4" fmla="*/ 33252793 w 290"/>
                <a:gd name="T5" fmla="*/ 87120017 h 213"/>
                <a:gd name="T6" fmla="*/ 49376271 w 290"/>
                <a:gd name="T7" fmla="*/ 87120017 h 213"/>
                <a:gd name="T8" fmla="*/ 96735853 w 290"/>
                <a:gd name="T9" fmla="*/ 134733173 h 213"/>
                <a:gd name="T10" fmla="*/ 113867175 w 290"/>
                <a:gd name="T11" fmla="*/ 134733173 h 213"/>
                <a:gd name="T12" fmla="*/ 242847977 w 290"/>
                <a:gd name="T13" fmla="*/ 4052141 h 213"/>
                <a:gd name="T14" fmla="*/ 258971456 w 290"/>
                <a:gd name="T15" fmla="*/ 4052141 h 213"/>
                <a:gd name="T16" fmla="*/ 288193881 w 290"/>
                <a:gd name="T17" fmla="*/ 33429657 h 213"/>
                <a:gd name="T18" fmla="*/ 288193881 w 290"/>
                <a:gd name="T19" fmla="*/ 49638220 h 213"/>
                <a:gd name="T20" fmla="*/ 130997492 w 290"/>
                <a:gd name="T21" fmla="*/ 207670698 h 213"/>
                <a:gd name="T22" fmla="*/ 111851489 w 290"/>
                <a:gd name="T23" fmla="*/ 215774980 h 213"/>
                <a:gd name="T24" fmla="*/ 97743696 w 290"/>
                <a:gd name="T25" fmla="*/ 215774980 h 213"/>
                <a:gd name="T26" fmla="*/ 78598696 w 290"/>
                <a:gd name="T27" fmla="*/ 207670698 h 213"/>
                <a:gd name="T28" fmla="*/ 4030368 w 290"/>
                <a:gd name="T29" fmla="*/ 132707103 h 21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90" h="213">
                  <a:moveTo>
                    <a:pt x="4" y="131"/>
                  </a:moveTo>
                  <a:cubicBezTo>
                    <a:pt x="0" y="127"/>
                    <a:pt x="0" y="120"/>
                    <a:pt x="4" y="11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8" y="82"/>
                    <a:pt x="45" y="82"/>
                    <a:pt x="49" y="86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37"/>
                    <a:pt x="108" y="137"/>
                    <a:pt x="113" y="133"/>
                  </a:cubicBezTo>
                  <a:cubicBezTo>
                    <a:pt x="241" y="4"/>
                    <a:pt x="241" y="4"/>
                    <a:pt x="241" y="4"/>
                  </a:cubicBezTo>
                  <a:cubicBezTo>
                    <a:pt x="245" y="0"/>
                    <a:pt x="252" y="0"/>
                    <a:pt x="257" y="4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0" y="37"/>
                    <a:pt x="290" y="45"/>
                    <a:pt x="286" y="49"/>
                  </a:cubicBezTo>
                  <a:cubicBezTo>
                    <a:pt x="130" y="205"/>
                    <a:pt x="130" y="205"/>
                    <a:pt x="130" y="205"/>
                  </a:cubicBezTo>
                  <a:cubicBezTo>
                    <a:pt x="126" y="209"/>
                    <a:pt x="117" y="213"/>
                    <a:pt x="111" y="213"/>
                  </a:cubicBezTo>
                  <a:cubicBezTo>
                    <a:pt x="97" y="213"/>
                    <a:pt x="97" y="213"/>
                    <a:pt x="97" y="213"/>
                  </a:cubicBezTo>
                  <a:cubicBezTo>
                    <a:pt x="91" y="213"/>
                    <a:pt x="82" y="209"/>
                    <a:pt x="78" y="205"/>
                  </a:cubicBezTo>
                  <a:lnTo>
                    <a:pt x="4" y="1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0054" name="组合 46">
            <a:extLst>
              <a:ext uri="{FF2B5EF4-FFF2-40B4-BE49-F238E27FC236}">
                <a16:creationId xmlns:a16="http://schemas.microsoft.com/office/drawing/2014/main" id="{E1568FC5-2F2B-5546-AA29-46AA938EAC79}"/>
              </a:ext>
            </a:extLst>
          </p:cNvPr>
          <p:cNvGrpSpPr>
            <a:grpSpLocks/>
          </p:cNvGrpSpPr>
          <p:nvPr/>
        </p:nvGrpSpPr>
        <p:grpSpPr bwMode="auto">
          <a:xfrm>
            <a:off x="3003550" y="3362325"/>
            <a:ext cx="538163" cy="538163"/>
            <a:chOff x="0" y="0"/>
            <a:chExt cx="538216" cy="538216"/>
          </a:xfrm>
        </p:grpSpPr>
        <p:sp>
          <p:nvSpPr>
            <p:cNvPr id="300079" name="流程图: 联系 47">
              <a:extLst>
                <a:ext uri="{FF2B5EF4-FFF2-40B4-BE49-F238E27FC236}">
                  <a16:creationId xmlns:a16="http://schemas.microsoft.com/office/drawing/2014/main" id="{300F8402-B84F-4F42-80E4-C60AF9A90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38216" cy="538216"/>
            </a:xfrm>
            <a:prstGeom prst="flowChartConnector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300080" name="Freeform 105">
              <a:extLst>
                <a:ext uri="{FF2B5EF4-FFF2-40B4-BE49-F238E27FC236}">
                  <a16:creationId xmlns:a16="http://schemas.microsoft.com/office/drawing/2014/main" id="{2BF637B7-89B0-AB46-9378-8CD9DAF37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553" y="168359"/>
              <a:ext cx="291110" cy="214383"/>
            </a:xfrm>
            <a:custGeom>
              <a:avLst/>
              <a:gdLst>
                <a:gd name="T0" fmla="*/ 4030368 w 290"/>
                <a:gd name="T1" fmla="*/ 132707103 h 213"/>
                <a:gd name="T2" fmla="*/ 4030368 w 290"/>
                <a:gd name="T3" fmla="*/ 116498540 h 213"/>
                <a:gd name="T4" fmla="*/ 33252793 w 290"/>
                <a:gd name="T5" fmla="*/ 87120017 h 213"/>
                <a:gd name="T6" fmla="*/ 49376271 w 290"/>
                <a:gd name="T7" fmla="*/ 87120017 h 213"/>
                <a:gd name="T8" fmla="*/ 96735853 w 290"/>
                <a:gd name="T9" fmla="*/ 134733173 h 213"/>
                <a:gd name="T10" fmla="*/ 113867175 w 290"/>
                <a:gd name="T11" fmla="*/ 134733173 h 213"/>
                <a:gd name="T12" fmla="*/ 242847977 w 290"/>
                <a:gd name="T13" fmla="*/ 4052141 h 213"/>
                <a:gd name="T14" fmla="*/ 258971456 w 290"/>
                <a:gd name="T15" fmla="*/ 4052141 h 213"/>
                <a:gd name="T16" fmla="*/ 288193881 w 290"/>
                <a:gd name="T17" fmla="*/ 33429657 h 213"/>
                <a:gd name="T18" fmla="*/ 288193881 w 290"/>
                <a:gd name="T19" fmla="*/ 49638220 h 213"/>
                <a:gd name="T20" fmla="*/ 130997492 w 290"/>
                <a:gd name="T21" fmla="*/ 207670698 h 213"/>
                <a:gd name="T22" fmla="*/ 111851489 w 290"/>
                <a:gd name="T23" fmla="*/ 215774980 h 213"/>
                <a:gd name="T24" fmla="*/ 97743696 w 290"/>
                <a:gd name="T25" fmla="*/ 215774980 h 213"/>
                <a:gd name="T26" fmla="*/ 78598696 w 290"/>
                <a:gd name="T27" fmla="*/ 207670698 h 213"/>
                <a:gd name="T28" fmla="*/ 4030368 w 290"/>
                <a:gd name="T29" fmla="*/ 132707103 h 21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90" h="213">
                  <a:moveTo>
                    <a:pt x="4" y="131"/>
                  </a:moveTo>
                  <a:cubicBezTo>
                    <a:pt x="0" y="127"/>
                    <a:pt x="0" y="120"/>
                    <a:pt x="4" y="11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8" y="82"/>
                    <a:pt x="45" y="82"/>
                    <a:pt x="49" y="86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37"/>
                    <a:pt x="108" y="137"/>
                    <a:pt x="113" y="133"/>
                  </a:cubicBezTo>
                  <a:cubicBezTo>
                    <a:pt x="241" y="4"/>
                    <a:pt x="241" y="4"/>
                    <a:pt x="241" y="4"/>
                  </a:cubicBezTo>
                  <a:cubicBezTo>
                    <a:pt x="245" y="0"/>
                    <a:pt x="252" y="0"/>
                    <a:pt x="257" y="4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0" y="37"/>
                    <a:pt x="290" y="45"/>
                    <a:pt x="286" y="49"/>
                  </a:cubicBezTo>
                  <a:cubicBezTo>
                    <a:pt x="130" y="205"/>
                    <a:pt x="130" y="205"/>
                    <a:pt x="130" y="205"/>
                  </a:cubicBezTo>
                  <a:cubicBezTo>
                    <a:pt x="126" y="209"/>
                    <a:pt x="117" y="213"/>
                    <a:pt x="111" y="213"/>
                  </a:cubicBezTo>
                  <a:cubicBezTo>
                    <a:pt x="97" y="213"/>
                    <a:pt x="97" y="213"/>
                    <a:pt x="97" y="213"/>
                  </a:cubicBezTo>
                  <a:cubicBezTo>
                    <a:pt x="91" y="213"/>
                    <a:pt x="82" y="209"/>
                    <a:pt x="78" y="205"/>
                  </a:cubicBezTo>
                  <a:lnTo>
                    <a:pt x="4" y="1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0055" name="组合 49">
            <a:extLst>
              <a:ext uri="{FF2B5EF4-FFF2-40B4-BE49-F238E27FC236}">
                <a16:creationId xmlns:a16="http://schemas.microsoft.com/office/drawing/2014/main" id="{E71E3937-91BD-2848-9456-8F5C5C0C9B28}"/>
              </a:ext>
            </a:extLst>
          </p:cNvPr>
          <p:cNvGrpSpPr>
            <a:grpSpLocks/>
          </p:cNvGrpSpPr>
          <p:nvPr/>
        </p:nvGrpSpPr>
        <p:grpSpPr bwMode="auto">
          <a:xfrm>
            <a:off x="1646238" y="1849438"/>
            <a:ext cx="2047875" cy="955675"/>
            <a:chOff x="0" y="0"/>
            <a:chExt cx="2047947" cy="955694"/>
          </a:xfrm>
        </p:grpSpPr>
        <p:sp>
          <p:nvSpPr>
            <p:cNvPr id="300077" name="文本框 50">
              <a:extLst>
                <a:ext uri="{FF2B5EF4-FFF2-40B4-BE49-F238E27FC236}">
                  <a16:creationId xmlns:a16="http://schemas.microsoft.com/office/drawing/2014/main" id="{59BE03A4-8FAF-974B-B1FC-D19CEED92C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309363"/>
              <a:ext cx="2047947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我们工作室致力于专业</a:t>
              </a:r>
              <a:r>
                <a:rPr lang="en-US" alt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模板的发布，并为您提供专业的</a:t>
              </a:r>
              <a:r>
                <a:rPr lang="en-US" alt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个性定制服务</a:t>
              </a:r>
            </a:p>
          </p:txBody>
        </p:sp>
        <p:sp>
          <p:nvSpPr>
            <p:cNvPr id="300078" name="文本框 51">
              <a:extLst>
                <a:ext uri="{FF2B5EF4-FFF2-40B4-BE49-F238E27FC236}">
                  <a16:creationId xmlns:a16="http://schemas.microsoft.com/office/drawing/2014/main" id="{66DC1149-E05D-5F4A-8E10-BDDEEADC7A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2132" y="0"/>
              <a:ext cx="139581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 b="1">
                  <a:solidFill>
                    <a:srgbClr val="35363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</a:p>
          </p:txBody>
        </p:sp>
      </p:grpSp>
      <p:grpSp>
        <p:nvGrpSpPr>
          <p:cNvPr id="300056" name="组合 52">
            <a:extLst>
              <a:ext uri="{FF2B5EF4-FFF2-40B4-BE49-F238E27FC236}">
                <a16:creationId xmlns:a16="http://schemas.microsoft.com/office/drawing/2014/main" id="{22F28A0F-AA22-E34E-8D95-E187C0C4717C}"/>
              </a:ext>
            </a:extLst>
          </p:cNvPr>
          <p:cNvGrpSpPr>
            <a:grpSpLocks/>
          </p:cNvGrpSpPr>
          <p:nvPr/>
        </p:nvGrpSpPr>
        <p:grpSpPr bwMode="auto">
          <a:xfrm>
            <a:off x="868363" y="3346450"/>
            <a:ext cx="2047875" cy="955675"/>
            <a:chOff x="0" y="0"/>
            <a:chExt cx="2047947" cy="955694"/>
          </a:xfrm>
        </p:grpSpPr>
        <p:sp>
          <p:nvSpPr>
            <p:cNvPr id="300075" name="文本框 53">
              <a:extLst>
                <a:ext uri="{FF2B5EF4-FFF2-40B4-BE49-F238E27FC236}">
                  <a16:creationId xmlns:a16="http://schemas.microsoft.com/office/drawing/2014/main" id="{B6F42F10-FACF-954B-AC64-50AB235CA1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309363"/>
              <a:ext cx="2047947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我们工作室致力于专业</a:t>
              </a:r>
              <a:r>
                <a:rPr lang="en-US" alt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模板的发布，并为您提供专业的</a:t>
              </a:r>
              <a:r>
                <a:rPr lang="en-US" alt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个性定制服务</a:t>
              </a:r>
            </a:p>
          </p:txBody>
        </p:sp>
        <p:sp>
          <p:nvSpPr>
            <p:cNvPr id="300076" name="文本框 54">
              <a:extLst>
                <a:ext uri="{FF2B5EF4-FFF2-40B4-BE49-F238E27FC236}">
                  <a16:creationId xmlns:a16="http://schemas.microsoft.com/office/drawing/2014/main" id="{9881BBEB-F2FC-0F48-A782-6ABF9CAF40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2132" y="0"/>
              <a:ext cx="139581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 b="1">
                  <a:solidFill>
                    <a:srgbClr val="35363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</a:p>
          </p:txBody>
        </p:sp>
      </p:grpSp>
      <p:grpSp>
        <p:nvGrpSpPr>
          <p:cNvPr id="300057" name="组合 55">
            <a:extLst>
              <a:ext uri="{FF2B5EF4-FFF2-40B4-BE49-F238E27FC236}">
                <a16:creationId xmlns:a16="http://schemas.microsoft.com/office/drawing/2014/main" id="{3F40449D-4C62-FC48-ACE5-41434B6CA5B8}"/>
              </a:ext>
            </a:extLst>
          </p:cNvPr>
          <p:cNvGrpSpPr>
            <a:grpSpLocks/>
          </p:cNvGrpSpPr>
          <p:nvPr/>
        </p:nvGrpSpPr>
        <p:grpSpPr bwMode="auto">
          <a:xfrm>
            <a:off x="1398588" y="5018088"/>
            <a:ext cx="2047875" cy="955675"/>
            <a:chOff x="0" y="0"/>
            <a:chExt cx="2047947" cy="955694"/>
          </a:xfrm>
        </p:grpSpPr>
        <p:sp>
          <p:nvSpPr>
            <p:cNvPr id="300073" name="文本框 56">
              <a:extLst>
                <a:ext uri="{FF2B5EF4-FFF2-40B4-BE49-F238E27FC236}">
                  <a16:creationId xmlns:a16="http://schemas.microsoft.com/office/drawing/2014/main" id="{6E3C3C3B-80BE-DE4D-A10C-BD0D250D94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309363"/>
              <a:ext cx="2047947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我们工作室致力于专业</a:t>
              </a:r>
              <a:r>
                <a:rPr lang="en-US" alt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模板的发布，并为您提供专业的</a:t>
              </a:r>
              <a:r>
                <a:rPr lang="en-US" alt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个性定制服务</a:t>
              </a:r>
            </a:p>
          </p:txBody>
        </p:sp>
        <p:sp>
          <p:nvSpPr>
            <p:cNvPr id="300074" name="文本框 57">
              <a:extLst>
                <a:ext uri="{FF2B5EF4-FFF2-40B4-BE49-F238E27FC236}">
                  <a16:creationId xmlns:a16="http://schemas.microsoft.com/office/drawing/2014/main" id="{57958022-33E5-AC4A-BA03-1909CCBE09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2132" y="0"/>
              <a:ext cx="139581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 b="1">
                  <a:solidFill>
                    <a:srgbClr val="35363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</a:p>
          </p:txBody>
        </p:sp>
      </p:grpSp>
      <p:grpSp>
        <p:nvGrpSpPr>
          <p:cNvPr id="300058" name="组合 58">
            <a:extLst>
              <a:ext uri="{FF2B5EF4-FFF2-40B4-BE49-F238E27FC236}">
                <a16:creationId xmlns:a16="http://schemas.microsoft.com/office/drawing/2014/main" id="{DF446CA8-9DFC-4B46-94D7-2E6271F2EF35}"/>
              </a:ext>
            </a:extLst>
          </p:cNvPr>
          <p:cNvGrpSpPr>
            <a:grpSpLocks/>
          </p:cNvGrpSpPr>
          <p:nvPr/>
        </p:nvGrpSpPr>
        <p:grpSpPr bwMode="auto">
          <a:xfrm>
            <a:off x="8812213" y="1857375"/>
            <a:ext cx="2065337" cy="947738"/>
            <a:chOff x="0" y="0"/>
            <a:chExt cx="2066072" cy="947345"/>
          </a:xfrm>
        </p:grpSpPr>
        <p:sp>
          <p:nvSpPr>
            <p:cNvPr id="300071" name="文本框 59">
              <a:extLst>
                <a:ext uri="{FF2B5EF4-FFF2-40B4-BE49-F238E27FC236}">
                  <a16:creationId xmlns:a16="http://schemas.microsoft.com/office/drawing/2014/main" id="{699A5F0B-42DB-884E-8BE8-79393A75DE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25" y="301014"/>
              <a:ext cx="2047947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我们工作室致力于专业</a:t>
              </a:r>
              <a:r>
                <a:rPr lang="en-US" alt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模板的发布，并为您提供专业的</a:t>
              </a:r>
              <a:r>
                <a:rPr lang="en-US" alt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个性定制服务</a:t>
              </a:r>
            </a:p>
          </p:txBody>
        </p:sp>
        <p:sp>
          <p:nvSpPr>
            <p:cNvPr id="300072" name="文本框 60">
              <a:extLst>
                <a:ext uri="{FF2B5EF4-FFF2-40B4-BE49-F238E27FC236}">
                  <a16:creationId xmlns:a16="http://schemas.microsoft.com/office/drawing/2014/main" id="{DEF3D12A-7053-C04E-A572-C605719ED4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139581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 b="1">
                  <a:solidFill>
                    <a:srgbClr val="35363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</a:p>
          </p:txBody>
        </p:sp>
      </p:grpSp>
      <p:grpSp>
        <p:nvGrpSpPr>
          <p:cNvPr id="300059" name="组合 61">
            <a:extLst>
              <a:ext uri="{FF2B5EF4-FFF2-40B4-BE49-F238E27FC236}">
                <a16:creationId xmlns:a16="http://schemas.microsoft.com/office/drawing/2014/main" id="{9DFD2B8E-9B91-B840-BFDA-B0374BBAFC61}"/>
              </a:ext>
            </a:extLst>
          </p:cNvPr>
          <p:cNvGrpSpPr>
            <a:grpSpLocks/>
          </p:cNvGrpSpPr>
          <p:nvPr/>
        </p:nvGrpSpPr>
        <p:grpSpPr bwMode="auto">
          <a:xfrm>
            <a:off x="9629775" y="3300413"/>
            <a:ext cx="2066925" cy="947737"/>
            <a:chOff x="0" y="0"/>
            <a:chExt cx="2066072" cy="947345"/>
          </a:xfrm>
        </p:grpSpPr>
        <p:sp>
          <p:nvSpPr>
            <p:cNvPr id="300069" name="文本框 62">
              <a:extLst>
                <a:ext uri="{FF2B5EF4-FFF2-40B4-BE49-F238E27FC236}">
                  <a16:creationId xmlns:a16="http://schemas.microsoft.com/office/drawing/2014/main" id="{FAB4AB43-A25A-C44E-91B3-A701718442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25" y="301014"/>
              <a:ext cx="2047947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我们工作室致力于专业</a:t>
              </a:r>
              <a:r>
                <a:rPr lang="en-US" alt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模板的发布，并为您提供专业的</a:t>
              </a:r>
              <a:r>
                <a:rPr lang="en-US" alt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个性定制服务</a:t>
              </a:r>
            </a:p>
          </p:txBody>
        </p:sp>
        <p:sp>
          <p:nvSpPr>
            <p:cNvPr id="300070" name="文本框 63">
              <a:extLst>
                <a:ext uri="{FF2B5EF4-FFF2-40B4-BE49-F238E27FC236}">
                  <a16:creationId xmlns:a16="http://schemas.microsoft.com/office/drawing/2014/main" id="{BAF62D53-0164-BE4B-9F70-07F4793D03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139581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 b="1">
                  <a:solidFill>
                    <a:srgbClr val="35363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</a:p>
          </p:txBody>
        </p:sp>
      </p:grpSp>
      <p:grpSp>
        <p:nvGrpSpPr>
          <p:cNvPr id="300060" name="组合 64">
            <a:extLst>
              <a:ext uri="{FF2B5EF4-FFF2-40B4-BE49-F238E27FC236}">
                <a16:creationId xmlns:a16="http://schemas.microsoft.com/office/drawing/2014/main" id="{E398A1B7-7B73-724F-A610-A39765626626}"/>
              </a:ext>
            </a:extLst>
          </p:cNvPr>
          <p:cNvGrpSpPr>
            <a:grpSpLocks/>
          </p:cNvGrpSpPr>
          <p:nvPr/>
        </p:nvGrpSpPr>
        <p:grpSpPr bwMode="auto">
          <a:xfrm>
            <a:off x="9036050" y="4995863"/>
            <a:ext cx="2065338" cy="947737"/>
            <a:chOff x="0" y="0"/>
            <a:chExt cx="2066072" cy="947345"/>
          </a:xfrm>
        </p:grpSpPr>
        <p:sp>
          <p:nvSpPr>
            <p:cNvPr id="300067" name="文本框 65">
              <a:extLst>
                <a:ext uri="{FF2B5EF4-FFF2-40B4-BE49-F238E27FC236}">
                  <a16:creationId xmlns:a16="http://schemas.microsoft.com/office/drawing/2014/main" id="{6B8375F7-4F7C-6443-9EE1-20FEAECB51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25" y="301014"/>
              <a:ext cx="2047947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我们工作室致力于专业</a:t>
              </a:r>
              <a:r>
                <a:rPr lang="en-US" alt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模板的发布，并为您提供专业的</a:t>
              </a:r>
              <a:r>
                <a:rPr lang="en-US" alt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个性定制服务</a:t>
              </a:r>
            </a:p>
          </p:txBody>
        </p:sp>
        <p:sp>
          <p:nvSpPr>
            <p:cNvPr id="300068" name="文本框 66">
              <a:extLst>
                <a:ext uri="{FF2B5EF4-FFF2-40B4-BE49-F238E27FC236}">
                  <a16:creationId xmlns:a16="http://schemas.microsoft.com/office/drawing/2014/main" id="{C9FC677B-A299-BC45-B5BE-ABA5BB4012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139581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 b="1">
                  <a:solidFill>
                    <a:srgbClr val="35363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</a:p>
          </p:txBody>
        </p:sp>
      </p:grpSp>
      <p:sp>
        <p:nvSpPr>
          <p:cNvPr id="300061" name="流程图: 联系 67">
            <a:extLst>
              <a:ext uri="{FF2B5EF4-FFF2-40B4-BE49-F238E27FC236}">
                <a16:creationId xmlns:a16="http://schemas.microsoft.com/office/drawing/2014/main" id="{4C832F48-513D-F841-B3AF-2195A76D1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0488" y="4438650"/>
            <a:ext cx="106362" cy="122238"/>
          </a:xfrm>
          <a:prstGeom prst="flowChartConnector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grpSp>
        <p:nvGrpSpPr>
          <p:cNvPr id="300062" name="组合 3">
            <a:extLst>
              <a:ext uri="{FF2B5EF4-FFF2-40B4-BE49-F238E27FC236}">
                <a16:creationId xmlns:a16="http://schemas.microsoft.com/office/drawing/2014/main" id="{E37DC20A-0982-3344-BC61-81B74C1F8B7F}"/>
              </a:ext>
            </a:extLst>
          </p:cNvPr>
          <p:cNvGrpSpPr>
            <a:grpSpLocks/>
          </p:cNvGrpSpPr>
          <p:nvPr/>
        </p:nvGrpSpPr>
        <p:grpSpPr bwMode="auto">
          <a:xfrm>
            <a:off x="0" y="327025"/>
            <a:ext cx="457200" cy="342900"/>
            <a:chOff x="0" y="0"/>
            <a:chExt cx="457201" cy="285750"/>
          </a:xfrm>
        </p:grpSpPr>
        <p:sp>
          <p:nvSpPr>
            <p:cNvPr id="300065" name="矩形 4">
              <a:extLst>
                <a:ext uri="{FF2B5EF4-FFF2-40B4-BE49-F238E27FC236}">
                  <a16:creationId xmlns:a16="http://schemas.microsoft.com/office/drawing/2014/main" id="{7C85E23C-694E-6C40-B8EF-BD0E3E8AF3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300066" name="矩形 5">
              <a:extLst>
                <a:ext uri="{FF2B5EF4-FFF2-40B4-BE49-F238E27FC236}">
                  <a16:creationId xmlns:a16="http://schemas.microsoft.com/office/drawing/2014/main" id="{71DA7F58-E3AE-E747-A0C3-2E4440555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300063" name="文本框 6">
            <a:extLst>
              <a:ext uri="{FF2B5EF4-FFF2-40B4-BE49-F238E27FC236}">
                <a16:creationId xmlns:a16="http://schemas.microsoft.com/office/drawing/2014/main" id="{77A1A6B9-C310-4243-952B-3136079ECB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975" y="266700"/>
            <a:ext cx="2768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商业模式</a:t>
            </a:r>
          </a:p>
        </p:txBody>
      </p:sp>
      <p:sp>
        <p:nvSpPr>
          <p:cNvPr id="300064" name="文本框 58">
            <a:extLst>
              <a:ext uri="{FF2B5EF4-FFF2-40B4-BE49-F238E27FC236}">
                <a16:creationId xmlns:a16="http://schemas.microsoft.com/office/drawing/2014/main" id="{F3BF3D11-96A3-4746-9151-0C9CE1699F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2725" y="193675"/>
            <a:ext cx="17589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/>
              <a:t>Marketing</a:t>
            </a:r>
            <a:endParaRPr lang="zh-CN" altLang="en-US"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7" name="Rectangle 82">
            <a:extLst>
              <a:ext uri="{FF2B5EF4-FFF2-40B4-BE49-F238E27FC236}">
                <a16:creationId xmlns:a16="http://schemas.microsoft.com/office/drawing/2014/main" id="{433B74A5-4AA6-4041-B429-9B46178632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2525" y="2108200"/>
            <a:ext cx="2251075" cy="1946275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bg-BG" altLang="en-US" sz="1800">
              <a:solidFill>
                <a:srgbClr val="1CBB9F"/>
              </a:solidFill>
            </a:endParaRPr>
          </a:p>
        </p:txBody>
      </p:sp>
      <p:sp>
        <p:nvSpPr>
          <p:cNvPr id="301058" name="Rectangle 3">
            <a:extLst>
              <a:ext uri="{FF2B5EF4-FFF2-40B4-BE49-F238E27FC236}">
                <a16:creationId xmlns:a16="http://schemas.microsoft.com/office/drawing/2014/main" id="{9298BA61-6EC6-9349-B103-038E76702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3938" y="2106613"/>
            <a:ext cx="2251075" cy="1946275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bg-BG" altLang="en-US" sz="1800">
              <a:solidFill>
                <a:srgbClr val="1CBB9F"/>
              </a:solidFill>
            </a:endParaRPr>
          </a:p>
        </p:txBody>
      </p:sp>
      <p:sp>
        <p:nvSpPr>
          <p:cNvPr id="301059" name="Rectangle 49">
            <a:extLst>
              <a:ext uri="{FF2B5EF4-FFF2-40B4-BE49-F238E27FC236}">
                <a16:creationId xmlns:a16="http://schemas.microsoft.com/office/drawing/2014/main" id="{778CC475-E772-2240-8139-0964FCE75B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3938" y="5465763"/>
            <a:ext cx="2251075" cy="65087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bg-BG" altLang="en-US" sz="1800">
              <a:solidFill>
                <a:srgbClr val="1CBB9F"/>
              </a:solidFill>
            </a:endParaRPr>
          </a:p>
        </p:txBody>
      </p:sp>
      <p:sp>
        <p:nvSpPr>
          <p:cNvPr id="301060" name="Rectangle 57">
            <a:extLst>
              <a:ext uri="{FF2B5EF4-FFF2-40B4-BE49-F238E27FC236}">
                <a16:creationId xmlns:a16="http://schemas.microsoft.com/office/drawing/2014/main" id="{844BDF41-77F5-804E-8D23-4BF3563D0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9025" y="2108200"/>
            <a:ext cx="2249488" cy="1946275"/>
          </a:xfrm>
          <a:prstGeom prst="rect">
            <a:avLst/>
          </a:pr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bg-BG" altLang="en-US" sz="1800">
              <a:solidFill>
                <a:srgbClr val="1CBB9F"/>
              </a:solidFill>
            </a:endParaRPr>
          </a:p>
        </p:txBody>
      </p:sp>
      <p:sp>
        <p:nvSpPr>
          <p:cNvPr id="301061" name="Rectangle 61">
            <a:extLst>
              <a:ext uri="{FF2B5EF4-FFF2-40B4-BE49-F238E27FC236}">
                <a16:creationId xmlns:a16="http://schemas.microsoft.com/office/drawing/2014/main" id="{3D03F56A-2A8C-804D-9C5E-E0C7B6E210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9025" y="5467350"/>
            <a:ext cx="2249488" cy="65088"/>
          </a:xfrm>
          <a:prstGeom prst="rect">
            <a:avLst/>
          </a:pr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bg-BG" altLang="en-US" sz="1800">
              <a:solidFill>
                <a:srgbClr val="1CBB9F"/>
              </a:solidFill>
            </a:endParaRPr>
          </a:p>
        </p:txBody>
      </p:sp>
      <p:sp>
        <p:nvSpPr>
          <p:cNvPr id="301062" name="Rectangle 63">
            <a:extLst>
              <a:ext uri="{FF2B5EF4-FFF2-40B4-BE49-F238E27FC236}">
                <a16:creationId xmlns:a16="http://schemas.microsoft.com/office/drawing/2014/main" id="{22773025-A252-494A-AF9E-4E3805F414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3488" y="2101850"/>
            <a:ext cx="2251075" cy="1944688"/>
          </a:xfrm>
          <a:prstGeom prst="rect">
            <a:avLst/>
          </a:pr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bg-BG" altLang="en-US" sz="1800">
              <a:solidFill>
                <a:srgbClr val="1CBB9F"/>
              </a:solidFill>
            </a:endParaRPr>
          </a:p>
        </p:txBody>
      </p:sp>
      <p:sp>
        <p:nvSpPr>
          <p:cNvPr id="301063" name="Rectangle 80">
            <a:extLst>
              <a:ext uri="{FF2B5EF4-FFF2-40B4-BE49-F238E27FC236}">
                <a16:creationId xmlns:a16="http://schemas.microsoft.com/office/drawing/2014/main" id="{C612CE4D-D21C-CE40-A270-B51A1BEBD7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7613" y="5467350"/>
            <a:ext cx="2249487" cy="65088"/>
          </a:xfrm>
          <a:prstGeom prst="rect">
            <a:avLst/>
          </a:pr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bg-BG" altLang="en-US" sz="1800">
              <a:solidFill>
                <a:srgbClr val="1CBB9F"/>
              </a:solidFill>
            </a:endParaRPr>
          </a:p>
        </p:txBody>
      </p:sp>
      <p:sp>
        <p:nvSpPr>
          <p:cNvPr id="301064" name="Rectangle 86">
            <a:extLst>
              <a:ext uri="{FF2B5EF4-FFF2-40B4-BE49-F238E27FC236}">
                <a16:creationId xmlns:a16="http://schemas.microsoft.com/office/drawing/2014/main" id="{30BAD109-F9FB-554A-B31A-4E0AFFFC3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2525" y="5467350"/>
            <a:ext cx="2251075" cy="65088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bg-BG" altLang="en-US" sz="1800">
              <a:solidFill>
                <a:srgbClr val="1CBB9F"/>
              </a:solidFill>
            </a:endParaRPr>
          </a:p>
        </p:txBody>
      </p:sp>
      <p:pic>
        <p:nvPicPr>
          <p:cNvPr id="301065" name="组合 9">
            <a:extLst>
              <a:ext uri="{FF2B5EF4-FFF2-40B4-BE49-F238E27FC236}">
                <a16:creationId xmlns:a16="http://schemas.microsoft.com/office/drawing/2014/main" id="{4016536F-B7EE-EF49-976B-537FFADFEA2A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50" y="2865438"/>
            <a:ext cx="665163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1066" name="组合 14">
            <a:extLst>
              <a:ext uri="{FF2B5EF4-FFF2-40B4-BE49-F238E27FC236}">
                <a16:creationId xmlns:a16="http://schemas.microsoft.com/office/drawing/2014/main" id="{F33EE557-3EAE-6948-9D30-2F1E84107578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113" y="2809875"/>
            <a:ext cx="676275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1067" name="Freeform 367">
            <a:extLst>
              <a:ext uri="{FF2B5EF4-FFF2-40B4-BE49-F238E27FC236}">
                <a16:creationId xmlns:a16="http://schemas.microsoft.com/office/drawing/2014/main" id="{A5D92F9D-7624-754E-B45E-4D87A4E20DBF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7013575" y="2828925"/>
            <a:ext cx="560388" cy="490538"/>
          </a:xfrm>
          <a:custGeom>
            <a:avLst/>
            <a:gdLst>
              <a:gd name="T0" fmla="*/ 954099486 w 288"/>
              <a:gd name="T1" fmla="*/ 0 h 252"/>
              <a:gd name="T2" fmla="*/ 132514250 w 288"/>
              <a:gd name="T3" fmla="*/ 0 h 252"/>
              <a:gd name="T4" fmla="*/ 0 w 288"/>
              <a:gd name="T5" fmla="*/ 272820884 h 252"/>
              <a:gd name="T6" fmla="*/ 0 w 288"/>
              <a:gd name="T7" fmla="*/ 954871149 h 252"/>
              <a:gd name="T8" fmla="*/ 1090398301 w 288"/>
              <a:gd name="T9" fmla="*/ 954871149 h 252"/>
              <a:gd name="T10" fmla="*/ 1090398301 w 288"/>
              <a:gd name="T11" fmla="*/ 269030894 h 252"/>
              <a:gd name="T12" fmla="*/ 954099486 w 288"/>
              <a:gd name="T13" fmla="*/ 0 h 252"/>
              <a:gd name="T14" fmla="*/ 742076297 w 288"/>
              <a:gd name="T15" fmla="*/ 610056026 h 252"/>
              <a:gd name="T16" fmla="*/ 567916268 w 288"/>
              <a:gd name="T17" fmla="*/ 822250696 h 252"/>
              <a:gd name="T18" fmla="*/ 522482033 w 288"/>
              <a:gd name="T19" fmla="*/ 822250696 h 252"/>
              <a:gd name="T20" fmla="*/ 344535493 w 288"/>
              <a:gd name="T21" fmla="*/ 610056026 h 252"/>
              <a:gd name="T22" fmla="*/ 359679590 w 288"/>
              <a:gd name="T23" fmla="*/ 583531936 h 252"/>
              <a:gd name="T24" fmla="*/ 450546115 w 288"/>
              <a:gd name="T25" fmla="*/ 583531936 h 252"/>
              <a:gd name="T26" fmla="*/ 488407329 w 288"/>
              <a:gd name="T27" fmla="*/ 583531936 h 252"/>
              <a:gd name="T28" fmla="*/ 488407329 w 288"/>
              <a:gd name="T29" fmla="*/ 386495280 h 252"/>
              <a:gd name="T30" fmla="*/ 522482033 w 288"/>
              <a:gd name="T31" fmla="*/ 352393156 h 252"/>
              <a:gd name="T32" fmla="*/ 564129757 w 288"/>
              <a:gd name="T33" fmla="*/ 352393156 h 252"/>
              <a:gd name="T34" fmla="*/ 601990972 w 288"/>
              <a:gd name="T35" fmla="*/ 386495280 h 252"/>
              <a:gd name="T36" fmla="*/ 601990972 w 288"/>
              <a:gd name="T37" fmla="*/ 583531936 h 252"/>
              <a:gd name="T38" fmla="*/ 639852186 w 288"/>
              <a:gd name="T39" fmla="*/ 583531936 h 252"/>
              <a:gd name="T40" fmla="*/ 730718711 w 288"/>
              <a:gd name="T41" fmla="*/ 583531936 h 252"/>
              <a:gd name="T42" fmla="*/ 742076297 w 288"/>
              <a:gd name="T43" fmla="*/ 610056026 h 252"/>
              <a:gd name="T44" fmla="*/ 143871836 w 288"/>
              <a:gd name="T45" fmla="*/ 231138780 h 252"/>
              <a:gd name="T46" fmla="*/ 219594264 w 288"/>
              <a:gd name="T47" fmla="*/ 79572271 h 252"/>
              <a:gd name="T48" fmla="*/ 870804036 w 288"/>
              <a:gd name="T49" fmla="*/ 79572271 h 252"/>
              <a:gd name="T50" fmla="*/ 950312975 w 288"/>
              <a:gd name="T51" fmla="*/ 231138780 h 252"/>
              <a:gd name="T52" fmla="*/ 143871836 w 288"/>
              <a:gd name="T53" fmla="*/ 231138780 h 252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88" h="252">
                <a:moveTo>
                  <a:pt x="252" y="0"/>
                </a:moveTo>
                <a:cubicBezTo>
                  <a:pt x="35" y="0"/>
                  <a:pt x="35" y="0"/>
                  <a:pt x="35" y="0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252"/>
                  <a:pt x="0" y="252"/>
                  <a:pt x="0" y="252"/>
                </a:cubicBezTo>
                <a:cubicBezTo>
                  <a:pt x="288" y="252"/>
                  <a:pt x="288" y="252"/>
                  <a:pt x="288" y="252"/>
                </a:cubicBezTo>
                <a:cubicBezTo>
                  <a:pt x="288" y="71"/>
                  <a:pt x="288" y="71"/>
                  <a:pt x="288" y="71"/>
                </a:cubicBezTo>
                <a:lnTo>
                  <a:pt x="252" y="0"/>
                </a:lnTo>
                <a:close/>
                <a:moveTo>
                  <a:pt x="196" y="161"/>
                </a:moveTo>
                <a:cubicBezTo>
                  <a:pt x="150" y="217"/>
                  <a:pt x="150" y="217"/>
                  <a:pt x="150" y="217"/>
                </a:cubicBezTo>
                <a:cubicBezTo>
                  <a:pt x="147" y="221"/>
                  <a:pt x="141" y="221"/>
                  <a:pt x="138" y="217"/>
                </a:cubicBezTo>
                <a:cubicBezTo>
                  <a:pt x="91" y="161"/>
                  <a:pt x="91" y="161"/>
                  <a:pt x="91" y="161"/>
                </a:cubicBezTo>
                <a:cubicBezTo>
                  <a:pt x="88" y="157"/>
                  <a:pt x="90" y="154"/>
                  <a:pt x="95" y="154"/>
                </a:cubicBezTo>
                <a:cubicBezTo>
                  <a:pt x="119" y="154"/>
                  <a:pt x="119" y="154"/>
                  <a:pt x="119" y="154"/>
                </a:cubicBezTo>
                <a:cubicBezTo>
                  <a:pt x="122" y="154"/>
                  <a:pt x="125" y="154"/>
                  <a:pt x="129" y="154"/>
                </a:cubicBezTo>
                <a:cubicBezTo>
                  <a:pt x="129" y="102"/>
                  <a:pt x="129" y="102"/>
                  <a:pt x="129" y="102"/>
                </a:cubicBezTo>
                <a:cubicBezTo>
                  <a:pt x="129" y="97"/>
                  <a:pt x="133" y="93"/>
                  <a:pt x="138" y="93"/>
                </a:cubicBezTo>
                <a:cubicBezTo>
                  <a:pt x="149" y="93"/>
                  <a:pt x="149" y="93"/>
                  <a:pt x="149" y="93"/>
                </a:cubicBezTo>
                <a:cubicBezTo>
                  <a:pt x="155" y="93"/>
                  <a:pt x="159" y="97"/>
                  <a:pt x="159" y="102"/>
                </a:cubicBezTo>
                <a:cubicBezTo>
                  <a:pt x="159" y="154"/>
                  <a:pt x="159" y="154"/>
                  <a:pt x="159" y="154"/>
                </a:cubicBezTo>
                <a:cubicBezTo>
                  <a:pt x="162" y="154"/>
                  <a:pt x="166" y="154"/>
                  <a:pt x="169" y="154"/>
                </a:cubicBezTo>
                <a:cubicBezTo>
                  <a:pt x="193" y="154"/>
                  <a:pt x="193" y="154"/>
                  <a:pt x="193" y="154"/>
                </a:cubicBezTo>
                <a:cubicBezTo>
                  <a:pt x="198" y="154"/>
                  <a:pt x="200" y="157"/>
                  <a:pt x="196" y="161"/>
                </a:cubicBezTo>
                <a:close/>
                <a:moveTo>
                  <a:pt x="38" y="61"/>
                </a:moveTo>
                <a:cubicBezTo>
                  <a:pt x="58" y="21"/>
                  <a:pt x="58" y="21"/>
                  <a:pt x="58" y="21"/>
                </a:cubicBezTo>
                <a:cubicBezTo>
                  <a:pt x="230" y="21"/>
                  <a:pt x="230" y="21"/>
                  <a:pt x="230" y="21"/>
                </a:cubicBezTo>
                <a:cubicBezTo>
                  <a:pt x="251" y="61"/>
                  <a:pt x="251" y="61"/>
                  <a:pt x="251" y="61"/>
                </a:cubicBezTo>
                <a:lnTo>
                  <a:pt x="38" y="6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01068" name="组合 18">
            <a:extLst>
              <a:ext uri="{FF2B5EF4-FFF2-40B4-BE49-F238E27FC236}">
                <a16:creationId xmlns:a16="http://schemas.microsoft.com/office/drawing/2014/main" id="{5BCEA0BC-F73C-164C-87A8-183B8EAE962D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00" y="2767013"/>
            <a:ext cx="669925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1069" name="TextBox 35">
            <a:extLst>
              <a:ext uri="{FF2B5EF4-FFF2-40B4-BE49-F238E27FC236}">
                <a16:creationId xmlns:a16="http://schemas.microsoft.com/office/drawing/2014/main" id="{BC8ACFA4-1C11-B246-84F9-A369E2F51C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8425" y="4208463"/>
            <a:ext cx="1947863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清风素材，是集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模板开发、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设计定制、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培训于一体的专业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服务提供商。</a:t>
            </a:r>
            <a:endParaRPr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1070" name="TextBox 35">
            <a:extLst>
              <a:ext uri="{FF2B5EF4-FFF2-40B4-BE49-F238E27FC236}">
                <a16:creationId xmlns:a16="http://schemas.microsoft.com/office/drawing/2014/main" id="{156DD3C1-7E49-4040-9207-0C613AADC4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4925" y="4203700"/>
            <a:ext cx="194627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清风素材，是集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模板开发、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设计定制、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培训于一体的专业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服务提供商。</a:t>
            </a:r>
            <a:endParaRPr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1071" name="TextBox 35">
            <a:extLst>
              <a:ext uri="{FF2B5EF4-FFF2-40B4-BE49-F238E27FC236}">
                <a16:creationId xmlns:a16="http://schemas.microsoft.com/office/drawing/2014/main" id="{4B757412-A782-F34B-A698-937D3E398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9838" y="4203700"/>
            <a:ext cx="1947862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清风素材，是集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模板开发、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设计定制、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培训于一体的专业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服务提供商。</a:t>
            </a:r>
            <a:endParaRPr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1072" name="TextBox 35">
            <a:extLst>
              <a:ext uri="{FF2B5EF4-FFF2-40B4-BE49-F238E27FC236}">
                <a16:creationId xmlns:a16="http://schemas.microsoft.com/office/drawing/2014/main" id="{4BA19F3E-A6D9-E34E-B2D9-0652A6484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0775" y="4202113"/>
            <a:ext cx="1946275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清风素材，是集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模板开发、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设计定制、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培训于一体的专业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服务提供商。</a:t>
            </a:r>
            <a:endParaRPr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1073" name="组合 3">
            <a:extLst>
              <a:ext uri="{FF2B5EF4-FFF2-40B4-BE49-F238E27FC236}">
                <a16:creationId xmlns:a16="http://schemas.microsoft.com/office/drawing/2014/main" id="{797FDD8B-CACC-9248-BB21-08C2AC7ABBD2}"/>
              </a:ext>
            </a:extLst>
          </p:cNvPr>
          <p:cNvGrpSpPr>
            <a:grpSpLocks/>
          </p:cNvGrpSpPr>
          <p:nvPr/>
        </p:nvGrpSpPr>
        <p:grpSpPr bwMode="auto">
          <a:xfrm>
            <a:off x="0" y="327025"/>
            <a:ext cx="457200" cy="342900"/>
            <a:chOff x="0" y="0"/>
            <a:chExt cx="457201" cy="285750"/>
          </a:xfrm>
        </p:grpSpPr>
        <p:sp>
          <p:nvSpPr>
            <p:cNvPr id="301076" name="矩形 4">
              <a:extLst>
                <a:ext uri="{FF2B5EF4-FFF2-40B4-BE49-F238E27FC236}">
                  <a16:creationId xmlns:a16="http://schemas.microsoft.com/office/drawing/2014/main" id="{DF357DF3-6123-114E-83DF-14B6E622F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301077" name="矩形 5">
              <a:extLst>
                <a:ext uri="{FF2B5EF4-FFF2-40B4-BE49-F238E27FC236}">
                  <a16:creationId xmlns:a16="http://schemas.microsoft.com/office/drawing/2014/main" id="{63BFCCD0-FD49-3640-937B-730393EF5D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301074" name="文本框 6">
            <a:extLst>
              <a:ext uri="{FF2B5EF4-FFF2-40B4-BE49-F238E27FC236}">
                <a16:creationId xmlns:a16="http://schemas.microsoft.com/office/drawing/2014/main" id="{EFADE1B8-EDB1-9248-BC48-126D9FE758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975" y="266700"/>
            <a:ext cx="2768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未来目标客户</a:t>
            </a:r>
          </a:p>
        </p:txBody>
      </p:sp>
      <p:sp>
        <p:nvSpPr>
          <p:cNvPr id="301075" name="文本框 21">
            <a:extLst>
              <a:ext uri="{FF2B5EF4-FFF2-40B4-BE49-F238E27FC236}">
                <a16:creationId xmlns:a16="http://schemas.microsoft.com/office/drawing/2014/main" id="{FDEF72A7-FCD1-F248-97DF-8CD2D29F2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2725" y="193675"/>
            <a:ext cx="17589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/>
              <a:t>Marketing</a:t>
            </a:r>
            <a:endParaRPr lang="zh-CN" altLang="en-US"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081" name="组合 3">
            <a:extLst>
              <a:ext uri="{FF2B5EF4-FFF2-40B4-BE49-F238E27FC236}">
                <a16:creationId xmlns:a16="http://schemas.microsoft.com/office/drawing/2014/main" id="{80568B21-BD66-D040-A2CE-76D34880D7BC}"/>
              </a:ext>
            </a:extLst>
          </p:cNvPr>
          <p:cNvGrpSpPr>
            <a:grpSpLocks/>
          </p:cNvGrpSpPr>
          <p:nvPr/>
        </p:nvGrpSpPr>
        <p:grpSpPr bwMode="auto">
          <a:xfrm>
            <a:off x="0" y="327025"/>
            <a:ext cx="457200" cy="342900"/>
            <a:chOff x="0" y="0"/>
            <a:chExt cx="457201" cy="285750"/>
          </a:xfrm>
        </p:grpSpPr>
        <p:sp>
          <p:nvSpPr>
            <p:cNvPr id="302100" name="矩形 4">
              <a:extLst>
                <a:ext uri="{FF2B5EF4-FFF2-40B4-BE49-F238E27FC236}">
                  <a16:creationId xmlns:a16="http://schemas.microsoft.com/office/drawing/2014/main" id="{FBF5DAD1-557A-824D-BD31-6FA7485EA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302101" name="矩形 5">
              <a:extLst>
                <a:ext uri="{FF2B5EF4-FFF2-40B4-BE49-F238E27FC236}">
                  <a16:creationId xmlns:a16="http://schemas.microsoft.com/office/drawing/2014/main" id="{85679B3D-87D3-5841-B586-B83510008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302082" name="文本框 6">
            <a:extLst>
              <a:ext uri="{FF2B5EF4-FFF2-40B4-BE49-F238E27FC236}">
                <a16:creationId xmlns:a16="http://schemas.microsoft.com/office/drawing/2014/main" id="{F54931A5-2DE3-2C4B-ABA1-82E219784A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975" y="266700"/>
            <a:ext cx="2768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核心团队</a:t>
            </a:r>
          </a:p>
        </p:txBody>
      </p:sp>
      <p:sp>
        <p:nvSpPr>
          <p:cNvPr id="302083" name="文本框 21">
            <a:extLst>
              <a:ext uri="{FF2B5EF4-FFF2-40B4-BE49-F238E27FC236}">
                <a16:creationId xmlns:a16="http://schemas.microsoft.com/office/drawing/2014/main" id="{D486ED99-E7E2-BF44-A9B2-D36A4A6C24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2725" y="193675"/>
            <a:ext cx="17589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/>
              <a:t>Box</a:t>
            </a:r>
            <a:endParaRPr lang="zh-CN" altLang="en-US" sz="1800"/>
          </a:p>
        </p:txBody>
      </p:sp>
      <p:sp>
        <p:nvSpPr>
          <p:cNvPr id="302084" name="文本框 1">
            <a:extLst>
              <a:ext uri="{FF2B5EF4-FFF2-40B4-BE49-F238E27FC236}">
                <a16:creationId xmlns:a16="http://schemas.microsoft.com/office/drawing/2014/main" id="{CC52D995-85AC-AC4C-A697-7EA87EF4F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6538" y="1246188"/>
            <a:ext cx="227965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蔡炜灏</a:t>
            </a:r>
          </a:p>
        </p:txBody>
      </p:sp>
      <p:sp>
        <p:nvSpPr>
          <p:cNvPr id="302085" name="文本框 2">
            <a:extLst>
              <a:ext uri="{FF2B5EF4-FFF2-40B4-BE49-F238E27FC236}">
                <a16:creationId xmlns:a16="http://schemas.microsoft.com/office/drawing/2014/main" id="{3995BDF7-F715-974A-B431-077C0D8B3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0" y="1246188"/>
            <a:ext cx="1128713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>
                <a:solidFill>
                  <a:srgbClr val="409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彭润</a:t>
            </a:r>
          </a:p>
        </p:txBody>
      </p:sp>
      <p:sp>
        <p:nvSpPr>
          <p:cNvPr id="302086" name="文本框 3">
            <a:extLst>
              <a:ext uri="{FF2B5EF4-FFF2-40B4-BE49-F238E27FC236}">
                <a16:creationId xmlns:a16="http://schemas.microsoft.com/office/drawing/2014/main" id="{1CE908EF-8E9E-7943-B812-CF2E41FC8E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0" y="3979863"/>
            <a:ext cx="25749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Taeyon Kim</a:t>
            </a:r>
          </a:p>
        </p:txBody>
      </p:sp>
      <p:sp>
        <p:nvSpPr>
          <p:cNvPr id="302087" name="文本框 4">
            <a:extLst>
              <a:ext uri="{FF2B5EF4-FFF2-40B4-BE49-F238E27FC236}">
                <a16:creationId xmlns:a16="http://schemas.microsoft.com/office/drawing/2014/main" id="{9BC49F8D-C676-5B44-82C4-778E66F5D4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6538" y="3979863"/>
            <a:ext cx="14493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>
                <a:solidFill>
                  <a:srgbClr val="409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劳丹宁</a:t>
            </a:r>
          </a:p>
        </p:txBody>
      </p:sp>
      <p:sp>
        <p:nvSpPr>
          <p:cNvPr id="302088" name="文本框 5">
            <a:extLst>
              <a:ext uri="{FF2B5EF4-FFF2-40B4-BE49-F238E27FC236}">
                <a16:creationId xmlns:a16="http://schemas.microsoft.com/office/drawing/2014/main" id="{3967A949-16A2-084D-84DB-EFF8519844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4963" y="1462088"/>
            <a:ext cx="2162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密西根学院 大三</a:t>
            </a:r>
          </a:p>
        </p:txBody>
      </p:sp>
      <p:sp>
        <p:nvSpPr>
          <p:cNvPr id="302089" name="文本框 27">
            <a:extLst>
              <a:ext uri="{FF2B5EF4-FFF2-40B4-BE49-F238E27FC236}">
                <a16:creationId xmlns:a16="http://schemas.microsoft.com/office/drawing/2014/main" id="{1CA17A54-EDE0-3D46-B840-95CDAE7D5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3763" y="1466850"/>
            <a:ext cx="21605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>
                <a:solidFill>
                  <a:srgbClr val="409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密西根学院 大二</a:t>
            </a:r>
          </a:p>
        </p:txBody>
      </p:sp>
      <p:sp>
        <p:nvSpPr>
          <p:cNvPr id="302090" name="文本框 28">
            <a:extLst>
              <a:ext uri="{FF2B5EF4-FFF2-40B4-BE49-F238E27FC236}">
                <a16:creationId xmlns:a16="http://schemas.microsoft.com/office/drawing/2014/main" id="{6A262C8C-2FE9-ED42-91FE-0AE09C68E0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4963" y="4195763"/>
            <a:ext cx="2162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>
                <a:solidFill>
                  <a:srgbClr val="409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密西根学院 大二</a:t>
            </a:r>
          </a:p>
        </p:txBody>
      </p:sp>
      <p:sp>
        <p:nvSpPr>
          <p:cNvPr id="302091" name="文本框 29">
            <a:extLst>
              <a:ext uri="{FF2B5EF4-FFF2-40B4-BE49-F238E27FC236}">
                <a16:creationId xmlns:a16="http://schemas.microsoft.com/office/drawing/2014/main" id="{D77BB5EF-C9C6-F348-9F67-C86195F210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8875" y="4195763"/>
            <a:ext cx="21605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密西根学院 大二</a:t>
            </a:r>
          </a:p>
        </p:txBody>
      </p:sp>
      <p:sp>
        <p:nvSpPr>
          <p:cNvPr id="302092" name="文本框 6">
            <a:extLst>
              <a:ext uri="{FF2B5EF4-FFF2-40B4-BE49-F238E27FC236}">
                <a16:creationId xmlns:a16="http://schemas.microsoft.com/office/drawing/2014/main" id="{75FC44D3-A37F-B441-9B61-4EF79D68E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6538" y="2306638"/>
            <a:ext cx="38449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      无人机操控程序设计，主要包括控制精准起降，智能飞行，包裹取放，飞行数据与订单处理等</a:t>
            </a:r>
          </a:p>
        </p:txBody>
      </p:sp>
      <p:cxnSp>
        <p:nvCxnSpPr>
          <p:cNvPr id="302093" name="直线连接符 8">
            <a:extLst>
              <a:ext uri="{FF2B5EF4-FFF2-40B4-BE49-F238E27FC236}">
                <a16:creationId xmlns:a16="http://schemas.microsoft.com/office/drawing/2014/main" id="{34FD45CF-34D1-484A-87A0-967045702A3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462088" y="2005013"/>
            <a:ext cx="3719512" cy="0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lgDash"/>
            <a:round/>
            <a:headEnd/>
            <a:tailEnd/>
          </a:ln>
        </p:spPr>
      </p:cxnSp>
      <p:cxnSp>
        <p:nvCxnSpPr>
          <p:cNvPr id="302094" name="直线连接符 33">
            <a:extLst>
              <a:ext uri="{FF2B5EF4-FFF2-40B4-BE49-F238E27FC236}">
                <a16:creationId xmlns:a16="http://schemas.microsoft.com/office/drawing/2014/main" id="{6ED65A8D-29BF-EB4B-AB14-A84EA0496B3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373813" y="2022475"/>
            <a:ext cx="3719512" cy="0"/>
          </a:xfrm>
          <a:prstGeom prst="line">
            <a:avLst/>
          </a:prstGeom>
          <a:noFill/>
          <a:ln w="9525" algn="ctr">
            <a:solidFill>
              <a:srgbClr val="40937D"/>
            </a:solidFill>
            <a:prstDash val="lgDash"/>
            <a:round/>
            <a:headEnd/>
            <a:tailEnd/>
          </a:ln>
        </p:spPr>
      </p:cxnSp>
      <p:sp>
        <p:nvSpPr>
          <p:cNvPr id="302095" name="文本框 34">
            <a:extLst>
              <a:ext uri="{FF2B5EF4-FFF2-40B4-BE49-F238E27FC236}">
                <a16:creationId xmlns:a16="http://schemas.microsoft.com/office/drawing/2014/main" id="{5BEE9A2D-85F1-1443-84C1-56AD67F378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3813" y="2281238"/>
            <a:ext cx="3844925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>
                <a:solidFill>
                  <a:srgbClr val="409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无人机机库设计，主要包括设计机库外观，停机坪，自动更换电池，包裹装载，订单排序与同步等</a:t>
            </a:r>
          </a:p>
        </p:txBody>
      </p:sp>
      <p:sp>
        <p:nvSpPr>
          <p:cNvPr id="302096" name="文本框 35">
            <a:extLst>
              <a:ext uri="{FF2B5EF4-FFF2-40B4-BE49-F238E27FC236}">
                <a16:creationId xmlns:a16="http://schemas.microsoft.com/office/drawing/2014/main" id="{D948B2AB-FA7F-4D46-A9E3-1432934F3F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6538" y="5016500"/>
            <a:ext cx="384492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>
                <a:solidFill>
                  <a:srgbClr val="409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市场评估与运营，主要包括前期市场调查，目标人群选定，运营模式制定等</a:t>
            </a:r>
          </a:p>
        </p:txBody>
      </p:sp>
      <p:sp>
        <p:nvSpPr>
          <p:cNvPr id="302097" name="文本框 36">
            <a:extLst>
              <a:ext uri="{FF2B5EF4-FFF2-40B4-BE49-F238E27FC236}">
                <a16:creationId xmlns:a16="http://schemas.microsoft.com/office/drawing/2014/main" id="{C9D64988-9886-3246-9785-846F607227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3813" y="5016500"/>
            <a:ext cx="384492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      主题网页制作，主要包括设计交互界面，收集用户信息，管理订单数据，提供实时更新等</a:t>
            </a:r>
          </a:p>
        </p:txBody>
      </p:sp>
      <p:cxnSp>
        <p:nvCxnSpPr>
          <p:cNvPr id="302098" name="直线连接符 37">
            <a:extLst>
              <a:ext uri="{FF2B5EF4-FFF2-40B4-BE49-F238E27FC236}">
                <a16:creationId xmlns:a16="http://schemas.microsoft.com/office/drawing/2014/main" id="{F05046E5-0EF7-8541-987C-DF8A5D1FDF4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462088" y="4776788"/>
            <a:ext cx="3719512" cy="0"/>
          </a:xfrm>
          <a:prstGeom prst="line">
            <a:avLst/>
          </a:prstGeom>
          <a:noFill/>
          <a:ln w="9525" algn="ctr">
            <a:solidFill>
              <a:srgbClr val="40937D"/>
            </a:solidFill>
            <a:prstDash val="lgDash"/>
            <a:round/>
            <a:headEnd/>
            <a:tailEnd/>
          </a:ln>
        </p:spPr>
      </p:cxnSp>
      <p:cxnSp>
        <p:nvCxnSpPr>
          <p:cNvPr id="302099" name="直线连接符 38">
            <a:extLst>
              <a:ext uri="{FF2B5EF4-FFF2-40B4-BE49-F238E27FC236}">
                <a16:creationId xmlns:a16="http://schemas.microsoft.com/office/drawing/2014/main" id="{6707EB81-741C-E94A-998B-1B95F90C870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373813" y="4794250"/>
            <a:ext cx="3719512" cy="0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lgDash"/>
            <a:round/>
            <a:headEnd/>
            <a:tailEnd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105" name="组合 1">
            <a:extLst>
              <a:ext uri="{FF2B5EF4-FFF2-40B4-BE49-F238E27FC236}">
                <a16:creationId xmlns:a16="http://schemas.microsoft.com/office/drawing/2014/main" id="{E565C973-3153-0E47-8240-8780CE385609}"/>
              </a:ext>
            </a:extLst>
          </p:cNvPr>
          <p:cNvGrpSpPr>
            <a:grpSpLocks/>
          </p:cNvGrpSpPr>
          <p:nvPr/>
        </p:nvGrpSpPr>
        <p:grpSpPr bwMode="auto">
          <a:xfrm>
            <a:off x="0" y="327025"/>
            <a:ext cx="457200" cy="342900"/>
            <a:chOff x="0" y="0"/>
            <a:chExt cx="457201" cy="285750"/>
          </a:xfrm>
        </p:grpSpPr>
        <p:sp>
          <p:nvSpPr>
            <p:cNvPr id="303124" name="矩形 2">
              <a:extLst>
                <a:ext uri="{FF2B5EF4-FFF2-40B4-BE49-F238E27FC236}">
                  <a16:creationId xmlns:a16="http://schemas.microsoft.com/office/drawing/2014/main" id="{17A16886-0353-4D4C-9FD5-1140D3E5BD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303125" name="矩形 3">
              <a:extLst>
                <a:ext uri="{FF2B5EF4-FFF2-40B4-BE49-F238E27FC236}">
                  <a16:creationId xmlns:a16="http://schemas.microsoft.com/office/drawing/2014/main" id="{A6AEA334-1610-E74B-8C2B-9F02FAA9D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303106" name="文本框 4">
            <a:extLst>
              <a:ext uri="{FF2B5EF4-FFF2-40B4-BE49-F238E27FC236}">
                <a16:creationId xmlns:a16="http://schemas.microsoft.com/office/drawing/2014/main" id="{FFB42D04-EE89-3248-81C8-F5633D06DE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975" y="266700"/>
            <a:ext cx="50466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产品升级迭代</a:t>
            </a:r>
          </a:p>
        </p:txBody>
      </p:sp>
      <p:sp>
        <p:nvSpPr>
          <p:cNvPr id="122886" name="Content Placeholder 2">
            <a:extLst>
              <a:ext uri="{FF2B5EF4-FFF2-40B4-BE49-F238E27FC236}">
                <a16:creationId xmlns:a16="http://schemas.microsoft.com/office/drawing/2014/main" id="{A9C6D82A-41BB-EC4E-B07C-4FF1DBE65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7725" y="2109788"/>
            <a:ext cx="8134350" cy="58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682" tIns="60841" rIns="121682" bIns="60841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与现有公司合作，进驻小程序平台</a:t>
            </a:r>
          </a:p>
        </p:txBody>
      </p:sp>
      <p:sp>
        <p:nvSpPr>
          <p:cNvPr id="122887" name="Content Placeholder 2">
            <a:extLst>
              <a:ext uri="{FF2B5EF4-FFF2-40B4-BE49-F238E27FC236}">
                <a16:creationId xmlns:a16="http://schemas.microsoft.com/office/drawing/2014/main" id="{7C6D63CA-B4CB-5447-A57B-C47DCA207A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7725" y="3079750"/>
            <a:ext cx="813435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682" tIns="60841" rIns="121682" bIns="60841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控制成本，打造一体化生产线路，提高普及度</a:t>
            </a:r>
          </a:p>
        </p:txBody>
      </p:sp>
      <p:sp>
        <p:nvSpPr>
          <p:cNvPr id="122888" name="Content Placeholder 2">
            <a:extLst>
              <a:ext uri="{FF2B5EF4-FFF2-40B4-BE49-F238E27FC236}">
                <a16:creationId xmlns:a16="http://schemas.microsoft.com/office/drawing/2014/main" id="{6BA0CFAF-CB8C-E94A-95E6-8F23109B6B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7725" y="4051300"/>
            <a:ext cx="813435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682" tIns="60841" rIns="121682" bIns="60841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开拓乡村业务，致力偏远山区物流派送问题</a:t>
            </a:r>
          </a:p>
        </p:txBody>
      </p:sp>
      <p:sp>
        <p:nvSpPr>
          <p:cNvPr id="122889" name="Content Placeholder 2">
            <a:extLst>
              <a:ext uri="{FF2B5EF4-FFF2-40B4-BE49-F238E27FC236}">
                <a16:creationId xmlns:a16="http://schemas.microsoft.com/office/drawing/2014/main" id="{D26884AE-73C1-7D44-89CD-17CF24452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7725" y="5032375"/>
            <a:ext cx="813435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682" tIns="60841" rIns="121682" bIns="60841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开拓海外市场，为劳动力短缺地区提供技术支持</a:t>
            </a:r>
          </a:p>
        </p:txBody>
      </p:sp>
      <p:sp>
        <p:nvSpPr>
          <p:cNvPr id="303111" name="任意多边形 9">
            <a:extLst>
              <a:ext uri="{FF2B5EF4-FFF2-40B4-BE49-F238E27FC236}">
                <a16:creationId xmlns:a16="http://schemas.microsoft.com/office/drawing/2014/main" id="{8248C43B-9AAA-E14E-8CBE-B6A127300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9025" y="1992313"/>
            <a:ext cx="2132013" cy="852487"/>
          </a:xfrm>
          <a:custGeom>
            <a:avLst/>
            <a:gdLst>
              <a:gd name="T0" fmla="*/ 0 w 2132065"/>
              <a:gd name="T1" fmla="*/ 0 h 852826"/>
              <a:gd name="T2" fmla="*/ 1705358 w 2132065"/>
              <a:gd name="T3" fmla="*/ 0 h 852826"/>
              <a:gd name="T4" fmla="*/ 2131701 w 2132065"/>
              <a:gd name="T5" fmla="*/ 425230 h 852826"/>
              <a:gd name="T6" fmla="*/ 1705358 w 2132065"/>
              <a:gd name="T7" fmla="*/ 850456 h 852826"/>
              <a:gd name="T8" fmla="*/ 0 w 2132065"/>
              <a:gd name="T9" fmla="*/ 850456 h 852826"/>
              <a:gd name="T10" fmla="*/ 426343 w 2132065"/>
              <a:gd name="T11" fmla="*/ 425230 h 852826"/>
              <a:gd name="T12" fmla="*/ 0 w 2132065"/>
              <a:gd name="T13" fmla="*/ 0 h 85282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132065"/>
              <a:gd name="T22" fmla="*/ 0 h 852826"/>
              <a:gd name="T23" fmla="*/ 2132065 w 2132065"/>
              <a:gd name="T24" fmla="*/ 852826 h 85282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32065" h="852826">
                <a:moveTo>
                  <a:pt x="0" y="0"/>
                </a:moveTo>
                <a:lnTo>
                  <a:pt x="1705652" y="0"/>
                </a:lnTo>
                <a:lnTo>
                  <a:pt x="2132065" y="426413"/>
                </a:lnTo>
                <a:lnTo>
                  <a:pt x="1705652" y="852826"/>
                </a:lnTo>
                <a:lnTo>
                  <a:pt x="0" y="852826"/>
                </a:lnTo>
                <a:lnTo>
                  <a:pt x="426413" y="426413"/>
                </a:lnTo>
                <a:lnTo>
                  <a:pt x="0" y="0"/>
                </a:lnTo>
                <a:close/>
              </a:path>
            </a:pathLst>
          </a:custGeom>
          <a:solidFill>
            <a:srgbClr val="3536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36573" tIns="5080" rIns="426413" bIns="5080" anchor="ctr"/>
          <a:lstStyle>
            <a:lvl1pPr defTabSz="355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 defTabSz="355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355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355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355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355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355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355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355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endParaRPr lang="en-US" altLang="zh-CN" sz="800" b="1">
              <a:solidFill>
                <a:srgbClr val="FFFFFF"/>
              </a:solidFill>
              <a:latin typeface="微软雅黑" panose="020B0503020204020204" pitchFamily="34" charset="-122"/>
            </a:endParaRPr>
          </a:p>
          <a:p>
            <a:pPr algn="ctr" eaLnBrk="1" hangingPunct="1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endParaRPr lang="en-US" altLang="zh-CN" sz="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03112" name="Freeform 6">
            <a:extLst>
              <a:ext uri="{FF2B5EF4-FFF2-40B4-BE49-F238E27FC236}">
                <a16:creationId xmlns:a16="http://schemas.microsoft.com/office/drawing/2014/main" id="{DB3ED06D-52F1-084B-96B1-5C65E3A3C419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1958975" y="2146300"/>
            <a:ext cx="320675" cy="341313"/>
          </a:xfrm>
          <a:custGeom>
            <a:avLst/>
            <a:gdLst>
              <a:gd name="T0" fmla="*/ 48734071 w 376"/>
              <a:gd name="T1" fmla="*/ 2172998 h 401"/>
              <a:gd name="T2" fmla="*/ 45096628 w 376"/>
              <a:gd name="T3" fmla="*/ 2172998 h 401"/>
              <a:gd name="T4" fmla="*/ 0 w 376"/>
              <a:gd name="T5" fmla="*/ 115190158 h 401"/>
              <a:gd name="T6" fmla="*/ 47279094 w 376"/>
              <a:gd name="T7" fmla="*/ 161555104 h 401"/>
              <a:gd name="T8" fmla="*/ 93830699 w 376"/>
              <a:gd name="T9" fmla="*/ 115190158 h 401"/>
              <a:gd name="T10" fmla="*/ 48734071 w 376"/>
              <a:gd name="T11" fmla="*/ 2172998 h 401"/>
              <a:gd name="T12" fmla="*/ 227666457 w 376"/>
              <a:gd name="T13" fmla="*/ 2172998 h 401"/>
              <a:gd name="T14" fmla="*/ 224756502 w 376"/>
              <a:gd name="T15" fmla="*/ 2172998 h 401"/>
              <a:gd name="T16" fmla="*/ 178932386 w 376"/>
              <a:gd name="T17" fmla="*/ 115190158 h 401"/>
              <a:gd name="T18" fmla="*/ 226211480 w 376"/>
              <a:gd name="T19" fmla="*/ 161555104 h 401"/>
              <a:gd name="T20" fmla="*/ 273490573 w 376"/>
              <a:gd name="T21" fmla="*/ 115190158 h 401"/>
              <a:gd name="T22" fmla="*/ 227666457 w 376"/>
              <a:gd name="T23" fmla="*/ 2172998 h 401"/>
              <a:gd name="T24" fmla="*/ 134563247 w 376"/>
              <a:gd name="T25" fmla="*/ 130403696 h 401"/>
              <a:gd name="T26" fmla="*/ 89466619 w 376"/>
              <a:gd name="T27" fmla="*/ 244144338 h 401"/>
              <a:gd name="T28" fmla="*/ 136745713 w 376"/>
              <a:gd name="T29" fmla="*/ 290510135 h 401"/>
              <a:gd name="T30" fmla="*/ 184023954 w 376"/>
              <a:gd name="T31" fmla="*/ 244144338 h 401"/>
              <a:gd name="T32" fmla="*/ 138199838 w 376"/>
              <a:gd name="T33" fmla="*/ 130403696 h 401"/>
              <a:gd name="T34" fmla="*/ 134563247 w 376"/>
              <a:gd name="T35" fmla="*/ 130403696 h 401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376" h="401">
                <a:moveTo>
                  <a:pt x="67" y="3"/>
                </a:moveTo>
                <a:cubicBezTo>
                  <a:pt x="67" y="0"/>
                  <a:pt x="62" y="0"/>
                  <a:pt x="62" y="3"/>
                </a:cubicBezTo>
                <a:cubicBezTo>
                  <a:pt x="52" y="85"/>
                  <a:pt x="0" y="102"/>
                  <a:pt x="0" y="159"/>
                </a:cubicBezTo>
                <a:cubicBezTo>
                  <a:pt x="0" y="195"/>
                  <a:pt x="29" y="223"/>
                  <a:pt x="65" y="223"/>
                </a:cubicBezTo>
                <a:cubicBezTo>
                  <a:pt x="100" y="223"/>
                  <a:pt x="129" y="195"/>
                  <a:pt x="129" y="159"/>
                </a:cubicBezTo>
                <a:cubicBezTo>
                  <a:pt x="129" y="102"/>
                  <a:pt x="77" y="85"/>
                  <a:pt x="67" y="3"/>
                </a:cubicBezTo>
                <a:close/>
                <a:moveTo>
                  <a:pt x="313" y="3"/>
                </a:moveTo>
                <a:cubicBezTo>
                  <a:pt x="313" y="0"/>
                  <a:pt x="309" y="0"/>
                  <a:pt x="309" y="3"/>
                </a:cubicBezTo>
                <a:cubicBezTo>
                  <a:pt x="298" y="85"/>
                  <a:pt x="246" y="102"/>
                  <a:pt x="246" y="159"/>
                </a:cubicBezTo>
                <a:cubicBezTo>
                  <a:pt x="246" y="195"/>
                  <a:pt x="276" y="223"/>
                  <a:pt x="311" y="223"/>
                </a:cubicBezTo>
                <a:cubicBezTo>
                  <a:pt x="346" y="223"/>
                  <a:pt x="376" y="195"/>
                  <a:pt x="376" y="159"/>
                </a:cubicBezTo>
                <a:cubicBezTo>
                  <a:pt x="376" y="102"/>
                  <a:pt x="324" y="85"/>
                  <a:pt x="313" y="3"/>
                </a:cubicBezTo>
                <a:close/>
                <a:moveTo>
                  <a:pt x="185" y="180"/>
                </a:moveTo>
                <a:cubicBezTo>
                  <a:pt x="175" y="263"/>
                  <a:pt x="123" y="280"/>
                  <a:pt x="123" y="337"/>
                </a:cubicBezTo>
                <a:cubicBezTo>
                  <a:pt x="123" y="372"/>
                  <a:pt x="153" y="401"/>
                  <a:pt x="188" y="401"/>
                </a:cubicBezTo>
                <a:cubicBezTo>
                  <a:pt x="223" y="401"/>
                  <a:pt x="253" y="372"/>
                  <a:pt x="253" y="337"/>
                </a:cubicBezTo>
                <a:cubicBezTo>
                  <a:pt x="253" y="280"/>
                  <a:pt x="200" y="263"/>
                  <a:pt x="190" y="180"/>
                </a:cubicBezTo>
                <a:cubicBezTo>
                  <a:pt x="190" y="178"/>
                  <a:pt x="186" y="178"/>
                  <a:pt x="185" y="18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3113" name="文本框 11">
            <a:extLst>
              <a:ext uri="{FF2B5EF4-FFF2-40B4-BE49-F238E27FC236}">
                <a16:creationId xmlns:a16="http://schemas.microsoft.com/office/drawing/2014/main" id="{20CA591A-2D56-964C-9117-B878DAA4B8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3700" y="2500313"/>
            <a:ext cx="10017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初步愿景</a:t>
            </a:r>
          </a:p>
        </p:txBody>
      </p:sp>
      <p:sp>
        <p:nvSpPr>
          <p:cNvPr id="303114" name="任意多边形 12">
            <a:extLst>
              <a:ext uri="{FF2B5EF4-FFF2-40B4-BE49-F238E27FC236}">
                <a16:creationId xmlns:a16="http://schemas.microsoft.com/office/drawing/2014/main" id="{1FFA3C87-FE8A-EA44-9D43-9E82F115B4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9025" y="2963863"/>
            <a:ext cx="2132013" cy="852487"/>
          </a:xfrm>
          <a:custGeom>
            <a:avLst/>
            <a:gdLst>
              <a:gd name="T0" fmla="*/ 0 w 2132065"/>
              <a:gd name="T1" fmla="*/ 0 h 852826"/>
              <a:gd name="T2" fmla="*/ 1705358 w 2132065"/>
              <a:gd name="T3" fmla="*/ 0 h 852826"/>
              <a:gd name="T4" fmla="*/ 2131701 w 2132065"/>
              <a:gd name="T5" fmla="*/ 425230 h 852826"/>
              <a:gd name="T6" fmla="*/ 1705358 w 2132065"/>
              <a:gd name="T7" fmla="*/ 850456 h 852826"/>
              <a:gd name="T8" fmla="*/ 0 w 2132065"/>
              <a:gd name="T9" fmla="*/ 850456 h 852826"/>
              <a:gd name="T10" fmla="*/ 426343 w 2132065"/>
              <a:gd name="T11" fmla="*/ 425230 h 852826"/>
              <a:gd name="T12" fmla="*/ 0 w 2132065"/>
              <a:gd name="T13" fmla="*/ 0 h 85282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132065"/>
              <a:gd name="T22" fmla="*/ 0 h 852826"/>
              <a:gd name="T23" fmla="*/ 2132065 w 2132065"/>
              <a:gd name="T24" fmla="*/ 852826 h 85282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32065" h="852826">
                <a:moveTo>
                  <a:pt x="0" y="0"/>
                </a:moveTo>
                <a:lnTo>
                  <a:pt x="1705652" y="0"/>
                </a:lnTo>
                <a:lnTo>
                  <a:pt x="2132065" y="426413"/>
                </a:lnTo>
                <a:lnTo>
                  <a:pt x="1705652" y="852826"/>
                </a:lnTo>
                <a:lnTo>
                  <a:pt x="0" y="852826"/>
                </a:lnTo>
                <a:lnTo>
                  <a:pt x="426413" y="426413"/>
                </a:lnTo>
                <a:lnTo>
                  <a:pt x="0" y="0"/>
                </a:lnTo>
                <a:close/>
              </a:path>
            </a:pathLst>
          </a:cu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36573" tIns="5080" rIns="426413" bIns="5080" anchor="ctr"/>
          <a:lstStyle>
            <a:lvl1pPr defTabSz="355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 defTabSz="355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355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355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355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355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355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355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355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endParaRPr lang="en-US" altLang="zh-CN" sz="800" b="1">
              <a:solidFill>
                <a:srgbClr val="FFFFFF"/>
              </a:solidFill>
              <a:latin typeface="微软雅黑" panose="020B0503020204020204" pitchFamily="34" charset="-122"/>
            </a:endParaRPr>
          </a:p>
          <a:p>
            <a:pPr algn="ctr" eaLnBrk="1" hangingPunct="1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endParaRPr lang="en-US" altLang="zh-CN" sz="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03115" name="Freeform 11">
            <a:extLst>
              <a:ext uri="{FF2B5EF4-FFF2-40B4-BE49-F238E27FC236}">
                <a16:creationId xmlns:a16="http://schemas.microsoft.com/office/drawing/2014/main" id="{48CD3046-1B9D-2641-A60C-5AE9457E3957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1903413" y="3070225"/>
            <a:ext cx="412750" cy="414338"/>
          </a:xfrm>
          <a:custGeom>
            <a:avLst/>
            <a:gdLst>
              <a:gd name="T0" fmla="*/ 383315766 w 400"/>
              <a:gd name="T1" fmla="*/ 197426878 h 400"/>
              <a:gd name="T2" fmla="*/ 383315766 w 400"/>
              <a:gd name="T3" fmla="*/ 231763068 h 400"/>
              <a:gd name="T4" fmla="*/ 425906406 w 400"/>
              <a:gd name="T5" fmla="*/ 214594973 h 400"/>
              <a:gd name="T6" fmla="*/ 212953203 w 400"/>
              <a:gd name="T7" fmla="*/ 96567686 h 400"/>
              <a:gd name="T8" fmla="*/ 212953203 w 400"/>
              <a:gd name="T9" fmla="*/ 332622260 h 400"/>
              <a:gd name="T10" fmla="*/ 212953203 w 400"/>
              <a:gd name="T11" fmla="*/ 96567686 h 400"/>
              <a:gd name="T12" fmla="*/ 127771922 w 400"/>
              <a:gd name="T13" fmla="*/ 214594973 h 400"/>
              <a:gd name="T14" fmla="*/ 298134484 w 400"/>
              <a:gd name="T15" fmla="*/ 214594973 h 400"/>
              <a:gd name="T16" fmla="*/ 62821582 w 400"/>
              <a:gd name="T17" fmla="*/ 214594973 h 400"/>
              <a:gd name="T18" fmla="*/ 21295836 w 400"/>
              <a:gd name="T19" fmla="*/ 197426878 h 400"/>
              <a:gd name="T20" fmla="*/ 21295836 w 400"/>
              <a:gd name="T21" fmla="*/ 231763068 h 400"/>
              <a:gd name="T22" fmla="*/ 62821582 w 400"/>
              <a:gd name="T23" fmla="*/ 214594973 h 400"/>
              <a:gd name="T24" fmla="*/ 229989459 w 400"/>
              <a:gd name="T25" fmla="*/ 42919202 h 400"/>
              <a:gd name="T26" fmla="*/ 212953203 w 400"/>
              <a:gd name="T27" fmla="*/ 0 h 400"/>
              <a:gd name="T28" fmla="*/ 195916947 w 400"/>
              <a:gd name="T29" fmla="*/ 42919202 h 400"/>
              <a:gd name="T30" fmla="*/ 212953203 w 400"/>
              <a:gd name="T31" fmla="*/ 364811143 h 400"/>
              <a:gd name="T32" fmla="*/ 195916947 w 400"/>
              <a:gd name="T33" fmla="*/ 407730345 h 400"/>
              <a:gd name="T34" fmla="*/ 229989459 w 400"/>
              <a:gd name="T35" fmla="*/ 407730345 h 400"/>
              <a:gd name="T36" fmla="*/ 212953203 w 400"/>
              <a:gd name="T37" fmla="*/ 364811143 h 400"/>
              <a:gd name="T38" fmla="*/ 372667848 w 400"/>
              <a:gd name="T39" fmla="*/ 53648484 h 400"/>
              <a:gd name="T40" fmla="*/ 330077207 w 400"/>
              <a:gd name="T41" fmla="*/ 71889715 h 400"/>
              <a:gd name="T42" fmla="*/ 354566696 w 400"/>
              <a:gd name="T43" fmla="*/ 95494551 h 400"/>
              <a:gd name="T44" fmla="*/ 70274815 w 400"/>
              <a:gd name="T45" fmla="*/ 333695395 h 400"/>
              <a:gd name="T46" fmla="*/ 53238559 w 400"/>
              <a:gd name="T47" fmla="*/ 375541461 h 400"/>
              <a:gd name="T48" fmla="*/ 94764304 w 400"/>
              <a:gd name="T49" fmla="*/ 357300231 h 400"/>
              <a:gd name="T50" fmla="*/ 70274815 w 400"/>
              <a:gd name="T51" fmla="*/ 333695395 h 400"/>
              <a:gd name="T52" fmla="*/ 53238559 w 400"/>
              <a:gd name="T53" fmla="*/ 53648484 h 400"/>
              <a:gd name="T54" fmla="*/ 70274815 w 400"/>
              <a:gd name="T55" fmla="*/ 95494551 h 400"/>
              <a:gd name="T56" fmla="*/ 94764304 w 400"/>
              <a:gd name="T57" fmla="*/ 71889715 h 400"/>
              <a:gd name="T58" fmla="*/ 330077207 w 400"/>
              <a:gd name="T59" fmla="*/ 357300231 h 400"/>
              <a:gd name="T60" fmla="*/ 372667848 w 400"/>
              <a:gd name="T61" fmla="*/ 375541461 h 400"/>
              <a:gd name="T62" fmla="*/ 354566696 w 400"/>
              <a:gd name="T63" fmla="*/ 333695395 h 400"/>
              <a:gd name="T64" fmla="*/ 330077207 w 400"/>
              <a:gd name="T65" fmla="*/ 357300231 h 40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400" h="400">
                <a:moveTo>
                  <a:pt x="380" y="184"/>
                </a:moveTo>
                <a:cubicBezTo>
                  <a:pt x="376" y="184"/>
                  <a:pt x="364" y="184"/>
                  <a:pt x="360" y="184"/>
                </a:cubicBezTo>
                <a:cubicBezTo>
                  <a:pt x="349" y="184"/>
                  <a:pt x="340" y="191"/>
                  <a:pt x="340" y="200"/>
                </a:cubicBezTo>
                <a:cubicBezTo>
                  <a:pt x="340" y="209"/>
                  <a:pt x="349" y="216"/>
                  <a:pt x="360" y="216"/>
                </a:cubicBezTo>
                <a:cubicBezTo>
                  <a:pt x="364" y="216"/>
                  <a:pt x="376" y="216"/>
                  <a:pt x="380" y="216"/>
                </a:cubicBezTo>
                <a:cubicBezTo>
                  <a:pt x="391" y="216"/>
                  <a:pt x="400" y="209"/>
                  <a:pt x="400" y="200"/>
                </a:cubicBezTo>
                <a:cubicBezTo>
                  <a:pt x="400" y="191"/>
                  <a:pt x="391" y="184"/>
                  <a:pt x="380" y="184"/>
                </a:cubicBezTo>
                <a:close/>
                <a:moveTo>
                  <a:pt x="200" y="90"/>
                </a:moveTo>
                <a:cubicBezTo>
                  <a:pt x="139" y="90"/>
                  <a:pt x="90" y="139"/>
                  <a:pt x="90" y="200"/>
                </a:cubicBezTo>
                <a:cubicBezTo>
                  <a:pt x="90" y="261"/>
                  <a:pt x="139" y="310"/>
                  <a:pt x="200" y="310"/>
                </a:cubicBezTo>
                <a:cubicBezTo>
                  <a:pt x="261" y="310"/>
                  <a:pt x="310" y="261"/>
                  <a:pt x="310" y="200"/>
                </a:cubicBezTo>
                <a:cubicBezTo>
                  <a:pt x="310" y="139"/>
                  <a:pt x="261" y="90"/>
                  <a:pt x="200" y="90"/>
                </a:cubicBezTo>
                <a:close/>
                <a:moveTo>
                  <a:pt x="200" y="280"/>
                </a:moveTo>
                <a:cubicBezTo>
                  <a:pt x="156" y="280"/>
                  <a:pt x="120" y="244"/>
                  <a:pt x="120" y="200"/>
                </a:cubicBezTo>
                <a:cubicBezTo>
                  <a:pt x="120" y="156"/>
                  <a:pt x="156" y="120"/>
                  <a:pt x="200" y="120"/>
                </a:cubicBezTo>
                <a:cubicBezTo>
                  <a:pt x="244" y="120"/>
                  <a:pt x="280" y="156"/>
                  <a:pt x="280" y="200"/>
                </a:cubicBezTo>
                <a:cubicBezTo>
                  <a:pt x="280" y="244"/>
                  <a:pt x="244" y="280"/>
                  <a:pt x="200" y="280"/>
                </a:cubicBezTo>
                <a:close/>
                <a:moveTo>
                  <a:pt x="59" y="200"/>
                </a:moveTo>
                <a:cubicBezTo>
                  <a:pt x="59" y="191"/>
                  <a:pt x="51" y="184"/>
                  <a:pt x="40" y="184"/>
                </a:cubicBezTo>
                <a:cubicBezTo>
                  <a:pt x="36" y="184"/>
                  <a:pt x="23" y="184"/>
                  <a:pt x="20" y="184"/>
                </a:cubicBezTo>
                <a:cubicBezTo>
                  <a:pt x="9" y="184"/>
                  <a:pt x="0" y="191"/>
                  <a:pt x="0" y="200"/>
                </a:cubicBezTo>
                <a:cubicBezTo>
                  <a:pt x="0" y="209"/>
                  <a:pt x="9" y="216"/>
                  <a:pt x="20" y="216"/>
                </a:cubicBezTo>
                <a:cubicBezTo>
                  <a:pt x="23" y="216"/>
                  <a:pt x="36" y="216"/>
                  <a:pt x="40" y="216"/>
                </a:cubicBezTo>
                <a:cubicBezTo>
                  <a:pt x="51" y="216"/>
                  <a:pt x="59" y="209"/>
                  <a:pt x="59" y="200"/>
                </a:cubicBezTo>
                <a:close/>
                <a:moveTo>
                  <a:pt x="200" y="60"/>
                </a:moveTo>
                <a:cubicBezTo>
                  <a:pt x="209" y="60"/>
                  <a:pt x="216" y="51"/>
                  <a:pt x="216" y="40"/>
                </a:cubicBezTo>
                <a:cubicBezTo>
                  <a:pt x="216" y="36"/>
                  <a:pt x="216" y="24"/>
                  <a:pt x="216" y="20"/>
                </a:cubicBezTo>
                <a:cubicBezTo>
                  <a:pt x="216" y="9"/>
                  <a:pt x="209" y="0"/>
                  <a:pt x="200" y="0"/>
                </a:cubicBezTo>
                <a:cubicBezTo>
                  <a:pt x="191" y="0"/>
                  <a:pt x="184" y="9"/>
                  <a:pt x="184" y="20"/>
                </a:cubicBezTo>
                <a:cubicBezTo>
                  <a:pt x="184" y="24"/>
                  <a:pt x="184" y="36"/>
                  <a:pt x="184" y="40"/>
                </a:cubicBezTo>
                <a:cubicBezTo>
                  <a:pt x="184" y="51"/>
                  <a:pt x="191" y="60"/>
                  <a:pt x="200" y="60"/>
                </a:cubicBezTo>
                <a:close/>
                <a:moveTo>
                  <a:pt x="200" y="340"/>
                </a:moveTo>
                <a:cubicBezTo>
                  <a:pt x="191" y="340"/>
                  <a:pt x="184" y="349"/>
                  <a:pt x="184" y="360"/>
                </a:cubicBezTo>
                <a:cubicBezTo>
                  <a:pt x="184" y="364"/>
                  <a:pt x="184" y="376"/>
                  <a:pt x="184" y="380"/>
                </a:cubicBezTo>
                <a:cubicBezTo>
                  <a:pt x="184" y="391"/>
                  <a:pt x="191" y="400"/>
                  <a:pt x="200" y="400"/>
                </a:cubicBezTo>
                <a:cubicBezTo>
                  <a:pt x="209" y="400"/>
                  <a:pt x="216" y="391"/>
                  <a:pt x="216" y="380"/>
                </a:cubicBezTo>
                <a:cubicBezTo>
                  <a:pt x="216" y="376"/>
                  <a:pt x="216" y="364"/>
                  <a:pt x="216" y="360"/>
                </a:cubicBezTo>
                <a:cubicBezTo>
                  <a:pt x="216" y="349"/>
                  <a:pt x="209" y="340"/>
                  <a:pt x="200" y="340"/>
                </a:cubicBezTo>
                <a:close/>
                <a:moveTo>
                  <a:pt x="347" y="75"/>
                </a:moveTo>
                <a:cubicBezTo>
                  <a:pt x="355" y="67"/>
                  <a:pt x="356" y="56"/>
                  <a:pt x="350" y="50"/>
                </a:cubicBezTo>
                <a:cubicBezTo>
                  <a:pt x="344" y="44"/>
                  <a:pt x="332" y="45"/>
                  <a:pt x="324" y="53"/>
                </a:cubicBezTo>
                <a:cubicBezTo>
                  <a:pt x="322" y="55"/>
                  <a:pt x="313" y="64"/>
                  <a:pt x="310" y="67"/>
                </a:cubicBezTo>
                <a:cubicBezTo>
                  <a:pt x="303" y="74"/>
                  <a:pt x="301" y="86"/>
                  <a:pt x="308" y="92"/>
                </a:cubicBezTo>
                <a:cubicBezTo>
                  <a:pt x="314" y="98"/>
                  <a:pt x="325" y="97"/>
                  <a:pt x="333" y="89"/>
                </a:cubicBezTo>
                <a:cubicBezTo>
                  <a:pt x="335" y="87"/>
                  <a:pt x="345" y="77"/>
                  <a:pt x="347" y="75"/>
                </a:cubicBezTo>
                <a:close/>
                <a:moveTo>
                  <a:pt x="66" y="311"/>
                </a:moveTo>
                <a:cubicBezTo>
                  <a:pt x="64" y="313"/>
                  <a:pt x="55" y="322"/>
                  <a:pt x="52" y="325"/>
                </a:cubicBezTo>
                <a:cubicBezTo>
                  <a:pt x="45" y="332"/>
                  <a:pt x="43" y="344"/>
                  <a:pt x="50" y="350"/>
                </a:cubicBezTo>
                <a:cubicBezTo>
                  <a:pt x="56" y="356"/>
                  <a:pt x="67" y="355"/>
                  <a:pt x="75" y="347"/>
                </a:cubicBezTo>
                <a:cubicBezTo>
                  <a:pt x="77" y="345"/>
                  <a:pt x="87" y="335"/>
                  <a:pt x="89" y="333"/>
                </a:cubicBezTo>
                <a:cubicBezTo>
                  <a:pt x="97" y="325"/>
                  <a:pt x="98" y="314"/>
                  <a:pt x="92" y="308"/>
                </a:cubicBezTo>
                <a:cubicBezTo>
                  <a:pt x="86" y="302"/>
                  <a:pt x="74" y="303"/>
                  <a:pt x="66" y="311"/>
                </a:cubicBezTo>
                <a:close/>
                <a:moveTo>
                  <a:pt x="75" y="53"/>
                </a:moveTo>
                <a:cubicBezTo>
                  <a:pt x="67" y="45"/>
                  <a:pt x="56" y="44"/>
                  <a:pt x="50" y="50"/>
                </a:cubicBezTo>
                <a:cubicBezTo>
                  <a:pt x="43" y="56"/>
                  <a:pt x="45" y="67"/>
                  <a:pt x="52" y="75"/>
                </a:cubicBezTo>
                <a:cubicBezTo>
                  <a:pt x="55" y="77"/>
                  <a:pt x="64" y="87"/>
                  <a:pt x="66" y="89"/>
                </a:cubicBezTo>
                <a:cubicBezTo>
                  <a:pt x="74" y="97"/>
                  <a:pt x="86" y="98"/>
                  <a:pt x="92" y="92"/>
                </a:cubicBezTo>
                <a:cubicBezTo>
                  <a:pt x="98" y="86"/>
                  <a:pt x="97" y="74"/>
                  <a:pt x="89" y="67"/>
                </a:cubicBezTo>
                <a:cubicBezTo>
                  <a:pt x="87" y="64"/>
                  <a:pt x="77" y="55"/>
                  <a:pt x="75" y="53"/>
                </a:cubicBezTo>
                <a:close/>
                <a:moveTo>
                  <a:pt x="310" y="333"/>
                </a:moveTo>
                <a:cubicBezTo>
                  <a:pt x="313" y="335"/>
                  <a:pt x="322" y="345"/>
                  <a:pt x="324" y="347"/>
                </a:cubicBezTo>
                <a:cubicBezTo>
                  <a:pt x="332" y="355"/>
                  <a:pt x="344" y="356"/>
                  <a:pt x="350" y="350"/>
                </a:cubicBezTo>
                <a:cubicBezTo>
                  <a:pt x="356" y="344"/>
                  <a:pt x="355" y="332"/>
                  <a:pt x="347" y="325"/>
                </a:cubicBezTo>
                <a:cubicBezTo>
                  <a:pt x="345" y="322"/>
                  <a:pt x="335" y="313"/>
                  <a:pt x="333" y="311"/>
                </a:cubicBezTo>
                <a:cubicBezTo>
                  <a:pt x="325" y="303"/>
                  <a:pt x="314" y="302"/>
                  <a:pt x="308" y="308"/>
                </a:cubicBezTo>
                <a:cubicBezTo>
                  <a:pt x="301" y="314"/>
                  <a:pt x="303" y="325"/>
                  <a:pt x="310" y="33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3116" name="文本框 14">
            <a:extLst>
              <a:ext uri="{FF2B5EF4-FFF2-40B4-BE49-F238E27FC236}">
                <a16:creationId xmlns:a16="http://schemas.microsoft.com/office/drawing/2014/main" id="{123617C3-03EE-8D42-8CF3-18CD48677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4175" y="3484563"/>
            <a:ext cx="10017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整体优化</a:t>
            </a:r>
          </a:p>
        </p:txBody>
      </p:sp>
      <p:sp>
        <p:nvSpPr>
          <p:cNvPr id="303117" name="任意多边形 15">
            <a:extLst>
              <a:ext uri="{FF2B5EF4-FFF2-40B4-BE49-F238E27FC236}">
                <a16:creationId xmlns:a16="http://schemas.microsoft.com/office/drawing/2014/main" id="{22602B90-CBD8-8047-8050-DB470B5C9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9025" y="3937000"/>
            <a:ext cx="2132013" cy="852488"/>
          </a:xfrm>
          <a:custGeom>
            <a:avLst/>
            <a:gdLst>
              <a:gd name="T0" fmla="*/ 0 w 2132065"/>
              <a:gd name="T1" fmla="*/ 0 h 852826"/>
              <a:gd name="T2" fmla="*/ 1705358 w 2132065"/>
              <a:gd name="T3" fmla="*/ 0 h 852826"/>
              <a:gd name="T4" fmla="*/ 2131701 w 2132065"/>
              <a:gd name="T5" fmla="*/ 425230 h 852826"/>
              <a:gd name="T6" fmla="*/ 1705358 w 2132065"/>
              <a:gd name="T7" fmla="*/ 850463 h 852826"/>
              <a:gd name="T8" fmla="*/ 0 w 2132065"/>
              <a:gd name="T9" fmla="*/ 850463 h 852826"/>
              <a:gd name="T10" fmla="*/ 426343 w 2132065"/>
              <a:gd name="T11" fmla="*/ 425230 h 852826"/>
              <a:gd name="T12" fmla="*/ 0 w 2132065"/>
              <a:gd name="T13" fmla="*/ 0 h 85282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132065"/>
              <a:gd name="T22" fmla="*/ 0 h 852826"/>
              <a:gd name="T23" fmla="*/ 2132065 w 2132065"/>
              <a:gd name="T24" fmla="*/ 852826 h 85282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32065" h="852826">
                <a:moveTo>
                  <a:pt x="0" y="0"/>
                </a:moveTo>
                <a:lnTo>
                  <a:pt x="1705652" y="0"/>
                </a:lnTo>
                <a:lnTo>
                  <a:pt x="2132065" y="426413"/>
                </a:lnTo>
                <a:lnTo>
                  <a:pt x="1705652" y="852826"/>
                </a:lnTo>
                <a:lnTo>
                  <a:pt x="0" y="852826"/>
                </a:lnTo>
                <a:lnTo>
                  <a:pt x="426413" y="426413"/>
                </a:lnTo>
                <a:lnTo>
                  <a:pt x="0" y="0"/>
                </a:lnTo>
                <a:close/>
              </a:path>
            </a:pathLst>
          </a:custGeom>
          <a:solidFill>
            <a:srgbClr val="3536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36573" tIns="5080" rIns="426413" bIns="5080" anchor="ctr"/>
          <a:lstStyle>
            <a:lvl1pPr defTabSz="355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 defTabSz="355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355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355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355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355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355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355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355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endParaRPr lang="en-US" altLang="zh-CN" sz="800" b="1">
              <a:solidFill>
                <a:srgbClr val="FFFFFF"/>
              </a:solidFill>
              <a:latin typeface="微软雅黑" panose="020B0503020204020204" pitchFamily="34" charset="-122"/>
            </a:endParaRPr>
          </a:p>
          <a:p>
            <a:pPr algn="ctr" eaLnBrk="1" hangingPunct="1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endParaRPr lang="en-US" altLang="zh-CN" sz="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03118" name="Freeform 21">
            <a:extLst>
              <a:ext uri="{FF2B5EF4-FFF2-40B4-BE49-F238E27FC236}">
                <a16:creationId xmlns:a16="http://schemas.microsoft.com/office/drawing/2014/main" id="{CF8E45CB-3E57-CC44-B601-3AAB87C84070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1978025" y="4059238"/>
            <a:ext cx="352425" cy="352425"/>
          </a:xfrm>
          <a:custGeom>
            <a:avLst/>
            <a:gdLst>
              <a:gd name="T0" fmla="*/ 298254741 w 403"/>
              <a:gd name="T1" fmla="*/ 114146445 h 404"/>
              <a:gd name="T2" fmla="*/ 184306032 w 403"/>
              <a:gd name="T3" fmla="*/ 83707044 h 404"/>
              <a:gd name="T4" fmla="*/ 164422441 w 403"/>
              <a:gd name="T5" fmla="*/ 9892325 h 404"/>
              <a:gd name="T6" fmla="*/ 149127371 w 403"/>
              <a:gd name="T7" fmla="*/ 1522232 h 404"/>
              <a:gd name="T8" fmla="*/ 10706549 w 403"/>
              <a:gd name="T9" fmla="*/ 38809495 h 404"/>
              <a:gd name="T10" fmla="*/ 1529507 w 403"/>
              <a:gd name="T11" fmla="*/ 53268515 h 404"/>
              <a:gd name="T12" fmla="*/ 51238922 w 403"/>
              <a:gd name="T13" fmla="*/ 236662983 h 404"/>
              <a:gd name="T14" fmla="*/ 65768801 w 403"/>
              <a:gd name="T15" fmla="*/ 245033949 h 404"/>
              <a:gd name="T16" fmla="*/ 121596245 w 403"/>
              <a:gd name="T17" fmla="*/ 229814249 h 404"/>
              <a:gd name="T18" fmla="*/ 113948709 w 403"/>
              <a:gd name="T19" fmla="*/ 257970738 h 404"/>
              <a:gd name="T20" fmla="*/ 122361435 w 403"/>
              <a:gd name="T21" fmla="*/ 272428887 h 404"/>
              <a:gd name="T22" fmla="*/ 246251503 w 403"/>
              <a:gd name="T23" fmla="*/ 305151199 h 404"/>
              <a:gd name="T24" fmla="*/ 261546573 w 403"/>
              <a:gd name="T25" fmla="*/ 297541785 h 404"/>
              <a:gd name="T26" fmla="*/ 306667467 w 403"/>
              <a:gd name="T27" fmla="*/ 128604593 h 404"/>
              <a:gd name="T28" fmla="*/ 298254741 w 403"/>
              <a:gd name="T29" fmla="*/ 114146445 h 404"/>
              <a:gd name="T30" fmla="*/ 26001619 w 403"/>
              <a:gd name="T31" fmla="*/ 57072786 h 404"/>
              <a:gd name="T32" fmla="*/ 146068357 w 403"/>
              <a:gd name="T33" fmla="*/ 25112026 h 404"/>
              <a:gd name="T34" fmla="*/ 190424060 w 403"/>
              <a:gd name="T35" fmla="*/ 189482523 h 404"/>
              <a:gd name="T36" fmla="*/ 70357322 w 403"/>
              <a:gd name="T37" fmla="*/ 221444155 h 404"/>
              <a:gd name="T38" fmla="*/ 26001619 w 403"/>
              <a:gd name="T39" fmla="*/ 57072786 h 404"/>
              <a:gd name="T40" fmla="*/ 240898666 w 403"/>
              <a:gd name="T41" fmla="*/ 282322085 h 404"/>
              <a:gd name="T42" fmla="*/ 136891315 w 403"/>
              <a:gd name="T43" fmla="*/ 254165595 h 404"/>
              <a:gd name="T44" fmla="*/ 145304040 w 403"/>
              <a:gd name="T45" fmla="*/ 223727067 h 404"/>
              <a:gd name="T46" fmla="*/ 204954814 w 403"/>
              <a:gd name="T47" fmla="*/ 207746686 h 404"/>
              <a:gd name="T48" fmla="*/ 213367540 w 403"/>
              <a:gd name="T49" fmla="*/ 193287666 h 404"/>
              <a:gd name="T50" fmla="*/ 190424060 w 403"/>
              <a:gd name="T51" fmla="*/ 108058390 h 404"/>
              <a:gd name="T52" fmla="*/ 281430164 w 403"/>
              <a:gd name="T53" fmla="*/ 132409736 h 404"/>
              <a:gd name="T54" fmla="*/ 240898666 w 403"/>
              <a:gd name="T55" fmla="*/ 282322085 h 40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403" h="404">
                <a:moveTo>
                  <a:pt x="390" y="150"/>
                </a:moveTo>
                <a:cubicBezTo>
                  <a:pt x="241" y="110"/>
                  <a:pt x="241" y="110"/>
                  <a:pt x="241" y="110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3" y="5"/>
                  <a:pt x="204" y="0"/>
                  <a:pt x="195" y="2"/>
                </a:cubicBezTo>
                <a:cubicBezTo>
                  <a:pt x="14" y="51"/>
                  <a:pt x="14" y="51"/>
                  <a:pt x="14" y="51"/>
                </a:cubicBezTo>
                <a:cubicBezTo>
                  <a:pt x="5" y="53"/>
                  <a:pt x="0" y="62"/>
                  <a:pt x="2" y="70"/>
                </a:cubicBezTo>
                <a:cubicBezTo>
                  <a:pt x="67" y="311"/>
                  <a:pt x="67" y="311"/>
                  <a:pt x="67" y="311"/>
                </a:cubicBezTo>
                <a:cubicBezTo>
                  <a:pt x="69" y="319"/>
                  <a:pt x="78" y="324"/>
                  <a:pt x="86" y="322"/>
                </a:cubicBezTo>
                <a:cubicBezTo>
                  <a:pt x="159" y="302"/>
                  <a:pt x="159" y="302"/>
                  <a:pt x="159" y="302"/>
                </a:cubicBezTo>
                <a:cubicBezTo>
                  <a:pt x="149" y="339"/>
                  <a:pt x="149" y="339"/>
                  <a:pt x="149" y="339"/>
                </a:cubicBezTo>
                <a:cubicBezTo>
                  <a:pt x="147" y="347"/>
                  <a:pt x="152" y="356"/>
                  <a:pt x="160" y="358"/>
                </a:cubicBezTo>
                <a:cubicBezTo>
                  <a:pt x="322" y="401"/>
                  <a:pt x="322" y="401"/>
                  <a:pt x="322" y="401"/>
                </a:cubicBezTo>
                <a:cubicBezTo>
                  <a:pt x="331" y="404"/>
                  <a:pt x="340" y="399"/>
                  <a:pt x="342" y="391"/>
                </a:cubicBezTo>
                <a:cubicBezTo>
                  <a:pt x="401" y="169"/>
                  <a:pt x="401" y="169"/>
                  <a:pt x="401" y="169"/>
                </a:cubicBezTo>
                <a:cubicBezTo>
                  <a:pt x="403" y="161"/>
                  <a:pt x="398" y="152"/>
                  <a:pt x="390" y="150"/>
                </a:cubicBezTo>
                <a:close/>
                <a:moveTo>
                  <a:pt x="34" y="75"/>
                </a:moveTo>
                <a:cubicBezTo>
                  <a:pt x="191" y="33"/>
                  <a:pt x="191" y="33"/>
                  <a:pt x="191" y="33"/>
                </a:cubicBezTo>
                <a:cubicBezTo>
                  <a:pt x="249" y="249"/>
                  <a:pt x="249" y="249"/>
                  <a:pt x="249" y="249"/>
                </a:cubicBezTo>
                <a:cubicBezTo>
                  <a:pt x="92" y="291"/>
                  <a:pt x="92" y="291"/>
                  <a:pt x="92" y="291"/>
                </a:cubicBezTo>
                <a:lnTo>
                  <a:pt x="34" y="75"/>
                </a:lnTo>
                <a:close/>
                <a:moveTo>
                  <a:pt x="315" y="371"/>
                </a:moveTo>
                <a:cubicBezTo>
                  <a:pt x="179" y="334"/>
                  <a:pt x="179" y="334"/>
                  <a:pt x="179" y="334"/>
                </a:cubicBezTo>
                <a:cubicBezTo>
                  <a:pt x="190" y="294"/>
                  <a:pt x="190" y="294"/>
                  <a:pt x="190" y="294"/>
                </a:cubicBezTo>
                <a:cubicBezTo>
                  <a:pt x="268" y="273"/>
                  <a:pt x="268" y="273"/>
                  <a:pt x="268" y="273"/>
                </a:cubicBezTo>
                <a:cubicBezTo>
                  <a:pt x="276" y="271"/>
                  <a:pt x="282" y="262"/>
                  <a:pt x="279" y="254"/>
                </a:cubicBezTo>
                <a:cubicBezTo>
                  <a:pt x="249" y="142"/>
                  <a:pt x="249" y="142"/>
                  <a:pt x="249" y="142"/>
                </a:cubicBezTo>
                <a:cubicBezTo>
                  <a:pt x="368" y="174"/>
                  <a:pt x="368" y="174"/>
                  <a:pt x="368" y="174"/>
                </a:cubicBezTo>
                <a:lnTo>
                  <a:pt x="315" y="3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3119" name="文本框 17">
            <a:extLst>
              <a:ext uri="{FF2B5EF4-FFF2-40B4-BE49-F238E27FC236}">
                <a16:creationId xmlns:a16="http://schemas.microsoft.com/office/drawing/2014/main" id="{DDC37A6E-5E10-2045-B0CA-91BF5F1D45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3700" y="4446588"/>
            <a:ext cx="10017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场景拓宽</a:t>
            </a:r>
          </a:p>
        </p:txBody>
      </p:sp>
      <p:sp>
        <p:nvSpPr>
          <p:cNvPr id="303120" name="任意多边形 18">
            <a:extLst>
              <a:ext uri="{FF2B5EF4-FFF2-40B4-BE49-F238E27FC236}">
                <a16:creationId xmlns:a16="http://schemas.microsoft.com/office/drawing/2014/main" id="{E115B8E2-62FB-2544-90FE-2BEDC94EF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9025" y="4908550"/>
            <a:ext cx="2132013" cy="852488"/>
          </a:xfrm>
          <a:custGeom>
            <a:avLst/>
            <a:gdLst>
              <a:gd name="T0" fmla="*/ 0 w 2132065"/>
              <a:gd name="T1" fmla="*/ 0 h 852826"/>
              <a:gd name="T2" fmla="*/ 1705358 w 2132065"/>
              <a:gd name="T3" fmla="*/ 0 h 852826"/>
              <a:gd name="T4" fmla="*/ 2131701 w 2132065"/>
              <a:gd name="T5" fmla="*/ 425230 h 852826"/>
              <a:gd name="T6" fmla="*/ 1705358 w 2132065"/>
              <a:gd name="T7" fmla="*/ 850463 h 852826"/>
              <a:gd name="T8" fmla="*/ 0 w 2132065"/>
              <a:gd name="T9" fmla="*/ 850463 h 852826"/>
              <a:gd name="T10" fmla="*/ 426343 w 2132065"/>
              <a:gd name="T11" fmla="*/ 425230 h 852826"/>
              <a:gd name="T12" fmla="*/ 0 w 2132065"/>
              <a:gd name="T13" fmla="*/ 0 h 85282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132065"/>
              <a:gd name="T22" fmla="*/ 0 h 852826"/>
              <a:gd name="T23" fmla="*/ 2132065 w 2132065"/>
              <a:gd name="T24" fmla="*/ 852826 h 85282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32065" h="852826">
                <a:moveTo>
                  <a:pt x="0" y="0"/>
                </a:moveTo>
                <a:lnTo>
                  <a:pt x="1705652" y="0"/>
                </a:lnTo>
                <a:lnTo>
                  <a:pt x="2132065" y="426413"/>
                </a:lnTo>
                <a:lnTo>
                  <a:pt x="1705652" y="852826"/>
                </a:lnTo>
                <a:lnTo>
                  <a:pt x="0" y="852826"/>
                </a:lnTo>
                <a:lnTo>
                  <a:pt x="426413" y="426413"/>
                </a:lnTo>
                <a:lnTo>
                  <a:pt x="0" y="0"/>
                </a:lnTo>
                <a:close/>
              </a:path>
            </a:pathLst>
          </a:cu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36573" tIns="5080" rIns="426413" bIns="5080" anchor="ctr"/>
          <a:lstStyle>
            <a:lvl1pPr defTabSz="355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 defTabSz="355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355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355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355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355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355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355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355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endParaRPr lang="en-US" altLang="zh-CN" sz="800" b="1">
              <a:solidFill>
                <a:srgbClr val="FFFFFF"/>
              </a:solidFill>
              <a:latin typeface="微软雅黑" panose="020B0503020204020204" pitchFamily="34" charset="-122"/>
            </a:endParaRPr>
          </a:p>
          <a:p>
            <a:pPr algn="ctr" eaLnBrk="1" hangingPunct="1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endParaRPr lang="en-US" altLang="zh-CN" sz="8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03121" name="Freeform 26">
            <a:extLst>
              <a:ext uri="{FF2B5EF4-FFF2-40B4-BE49-F238E27FC236}">
                <a16:creationId xmlns:a16="http://schemas.microsoft.com/office/drawing/2014/main" id="{C3E7BFE3-2E0F-084E-96BE-83615C360B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6125" y="5094288"/>
            <a:ext cx="288925" cy="300037"/>
          </a:xfrm>
          <a:custGeom>
            <a:avLst/>
            <a:gdLst>
              <a:gd name="T0" fmla="*/ 114526074 w 274"/>
              <a:gd name="T1" fmla="*/ 316979582 h 284"/>
              <a:gd name="T2" fmla="*/ 88953048 w 274"/>
              <a:gd name="T3" fmla="*/ 304702364 h 284"/>
              <a:gd name="T4" fmla="*/ 10006928 w 274"/>
              <a:gd name="T5" fmla="*/ 198669922 h 284"/>
              <a:gd name="T6" fmla="*/ 15567152 w 274"/>
              <a:gd name="T7" fmla="*/ 155141315 h 284"/>
              <a:gd name="T8" fmla="*/ 58931210 w 274"/>
              <a:gd name="T9" fmla="*/ 161838267 h 284"/>
              <a:gd name="T10" fmla="*/ 111190783 w 274"/>
              <a:gd name="T11" fmla="*/ 231037998 h 284"/>
              <a:gd name="T12" fmla="*/ 243507888 w 274"/>
              <a:gd name="T13" fmla="*/ 18974171 h 284"/>
              <a:gd name="T14" fmla="*/ 285760533 w 274"/>
              <a:gd name="T15" fmla="*/ 8929270 h 284"/>
              <a:gd name="T16" fmla="*/ 295767461 w 274"/>
              <a:gd name="T17" fmla="*/ 52457877 h 284"/>
              <a:gd name="T18" fmla="*/ 140100154 w 274"/>
              <a:gd name="T19" fmla="*/ 302470047 h 284"/>
              <a:gd name="T20" fmla="*/ 115638541 w 274"/>
              <a:gd name="T21" fmla="*/ 316979582 h 284"/>
              <a:gd name="T22" fmla="*/ 114526074 w 274"/>
              <a:gd name="T23" fmla="*/ 316979582 h 28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3122" name="文本框 20">
            <a:extLst>
              <a:ext uri="{FF2B5EF4-FFF2-40B4-BE49-F238E27FC236}">
                <a16:creationId xmlns:a16="http://schemas.microsoft.com/office/drawing/2014/main" id="{6A639698-B6FE-7644-889D-D8EA392A45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3700" y="5410200"/>
            <a:ext cx="10017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海外市场</a:t>
            </a:r>
          </a:p>
        </p:txBody>
      </p:sp>
      <p:sp>
        <p:nvSpPr>
          <p:cNvPr id="303123" name="文本框 21">
            <a:extLst>
              <a:ext uri="{FF2B5EF4-FFF2-40B4-BE49-F238E27FC236}">
                <a16:creationId xmlns:a16="http://schemas.microsoft.com/office/drawing/2014/main" id="{132F177B-D3DF-A647-936E-B9D6CA4F4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8738" y="360363"/>
            <a:ext cx="17589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/>
              <a:t>Box</a:t>
            </a: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2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2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2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86" grpId="0"/>
      <p:bldP spid="122887" grpId="0"/>
      <p:bldP spid="122888" grpId="0"/>
      <p:bldP spid="12288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129" name="图片 3">
            <a:extLst>
              <a:ext uri="{FF2B5EF4-FFF2-40B4-BE49-F238E27FC236}">
                <a16:creationId xmlns:a16="http://schemas.microsoft.com/office/drawing/2014/main" id="{69B9050D-89D2-7C4F-BA2F-950F00CC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5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4130" name="任意多边形 19">
            <a:extLst>
              <a:ext uri="{FF2B5EF4-FFF2-40B4-BE49-F238E27FC236}">
                <a16:creationId xmlns:a16="http://schemas.microsoft.com/office/drawing/2014/main" id="{A3E35938-3F31-D945-BCA8-9667D63F1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240588" cy="6858000"/>
          </a:xfrm>
          <a:custGeom>
            <a:avLst/>
            <a:gdLst>
              <a:gd name="T0" fmla="*/ 460443 w 7239909"/>
              <a:gd name="T1" fmla="*/ 0 h 6857999"/>
              <a:gd name="T2" fmla="*/ 5546880 w 7239909"/>
              <a:gd name="T3" fmla="*/ 0 h 6857999"/>
              <a:gd name="T4" fmla="*/ 5699171 w 7239909"/>
              <a:gd name="T5" fmla="*/ 113861 h 6857999"/>
              <a:gd name="T6" fmla="*/ 7241267 w 7239909"/>
              <a:gd name="T7" fmla="*/ 3383190 h 6857999"/>
              <a:gd name="T8" fmla="*/ 5699172 w 7239909"/>
              <a:gd name="T9" fmla="*/ 6652522 h 6857999"/>
              <a:gd name="T10" fmla="*/ 5424338 w 7239909"/>
              <a:gd name="T11" fmla="*/ 6858001 h 6857999"/>
              <a:gd name="T12" fmla="*/ 582987 w 7239909"/>
              <a:gd name="T13" fmla="*/ 6858001 h 6857999"/>
              <a:gd name="T14" fmla="*/ 308151 w 7239909"/>
              <a:gd name="T15" fmla="*/ 6652522 h 6857999"/>
              <a:gd name="T16" fmla="*/ 7222 w 7239909"/>
              <a:gd name="T17" fmla="*/ 6379070 h 6857999"/>
              <a:gd name="T18" fmla="*/ 0 w 7239909"/>
              <a:gd name="T19" fmla="*/ 6371126 h 6857999"/>
              <a:gd name="T20" fmla="*/ 0 w 7239909"/>
              <a:gd name="T21" fmla="*/ 395257 h 6857999"/>
              <a:gd name="T22" fmla="*/ 7222 w 7239909"/>
              <a:gd name="T23" fmla="*/ 387313 h 6857999"/>
              <a:gd name="T24" fmla="*/ 308151 w 7239909"/>
              <a:gd name="T25" fmla="*/ 113861 h 6857999"/>
              <a:gd name="T26" fmla="*/ 460443 w 7239909"/>
              <a:gd name="T27" fmla="*/ 0 h 6857999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7239909" h="6857999">
                <a:moveTo>
                  <a:pt x="460357" y="0"/>
                </a:moveTo>
                <a:lnTo>
                  <a:pt x="5545840" y="0"/>
                </a:lnTo>
                <a:lnTo>
                  <a:pt x="5698103" y="113861"/>
                </a:lnTo>
                <a:cubicBezTo>
                  <a:pt x="6639723" y="890954"/>
                  <a:pt x="7239909" y="2066982"/>
                  <a:pt x="7239909" y="3383190"/>
                </a:cubicBezTo>
                <a:cubicBezTo>
                  <a:pt x="7239909" y="4699399"/>
                  <a:pt x="6639723" y="5875426"/>
                  <a:pt x="5698104" y="6652520"/>
                </a:cubicBezTo>
                <a:lnTo>
                  <a:pt x="5423320" y="6857999"/>
                </a:lnTo>
                <a:lnTo>
                  <a:pt x="582877" y="6857999"/>
                </a:lnTo>
                <a:lnTo>
                  <a:pt x="308093" y="6652520"/>
                </a:lnTo>
                <a:cubicBezTo>
                  <a:pt x="203468" y="6566176"/>
                  <a:pt x="103059" y="6474907"/>
                  <a:pt x="7220" y="6379068"/>
                </a:cubicBezTo>
                <a:lnTo>
                  <a:pt x="0" y="6371124"/>
                </a:lnTo>
                <a:lnTo>
                  <a:pt x="0" y="395257"/>
                </a:lnTo>
                <a:lnTo>
                  <a:pt x="7220" y="387313"/>
                </a:lnTo>
                <a:cubicBezTo>
                  <a:pt x="103059" y="291474"/>
                  <a:pt x="203469" y="200205"/>
                  <a:pt x="308093" y="113861"/>
                </a:cubicBezTo>
                <a:lnTo>
                  <a:pt x="460357" y="0"/>
                </a:lnTo>
                <a:close/>
              </a:path>
            </a:pathLst>
          </a:custGeom>
          <a:solidFill>
            <a:srgbClr val="2D3E50">
              <a:alpha val="3294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4131" name="任意多边形 13">
            <a:extLst>
              <a:ext uri="{FF2B5EF4-FFF2-40B4-BE49-F238E27FC236}">
                <a16:creationId xmlns:a16="http://schemas.microsoft.com/office/drawing/2014/main" id="{2E409E03-284B-8848-AEBD-454D59FC8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338" y="1603375"/>
            <a:ext cx="6088062" cy="5254625"/>
          </a:xfrm>
          <a:custGeom>
            <a:avLst/>
            <a:gdLst>
              <a:gd name="T0" fmla="*/ 4241954 w 4368800"/>
              <a:gd name="T1" fmla="*/ 0 h 3770086"/>
              <a:gd name="T2" fmla="*/ 8483908 w 4368800"/>
              <a:gd name="T3" fmla="*/ 4243392 h 3770086"/>
              <a:gd name="T4" fmla="*/ 7241469 w 4368800"/>
              <a:gd name="T5" fmla="*/ 7243922 h 3770086"/>
              <a:gd name="T6" fmla="*/ 7153692 w 4368800"/>
              <a:gd name="T7" fmla="*/ 7323728 h 3770086"/>
              <a:gd name="T8" fmla="*/ 1330220 w 4368800"/>
              <a:gd name="T9" fmla="*/ 7323728 h 3770086"/>
              <a:gd name="T10" fmla="*/ 1242440 w 4368800"/>
              <a:gd name="T11" fmla="*/ 7243922 h 3770086"/>
              <a:gd name="T12" fmla="*/ 0 w 4368800"/>
              <a:gd name="T13" fmla="*/ 4243392 h 3770086"/>
              <a:gd name="T14" fmla="*/ 4241954 w 4368800"/>
              <a:gd name="T15" fmla="*/ 0 h 377008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368800" h="3770086">
                <a:moveTo>
                  <a:pt x="2184400" y="0"/>
                </a:moveTo>
                <a:cubicBezTo>
                  <a:pt x="3390811" y="0"/>
                  <a:pt x="4368800" y="977989"/>
                  <a:pt x="4368800" y="2184400"/>
                </a:cubicBezTo>
                <a:cubicBezTo>
                  <a:pt x="4368800" y="2787606"/>
                  <a:pt x="4124303" y="3333706"/>
                  <a:pt x="3729004" y="3729004"/>
                </a:cubicBezTo>
                <a:lnTo>
                  <a:pt x="3683803" y="3770086"/>
                </a:lnTo>
                <a:lnTo>
                  <a:pt x="684998" y="3770086"/>
                </a:lnTo>
                <a:lnTo>
                  <a:pt x="639796" y="3729004"/>
                </a:lnTo>
                <a:cubicBezTo>
                  <a:pt x="244497" y="3333706"/>
                  <a:pt x="0" y="2787606"/>
                  <a:pt x="0" y="2184400"/>
                </a:cubicBezTo>
                <a:cubicBezTo>
                  <a:pt x="0" y="977989"/>
                  <a:pt x="977989" y="0"/>
                  <a:pt x="2184400" y="0"/>
                </a:cubicBezTo>
                <a:close/>
              </a:path>
            </a:pathLst>
          </a:custGeom>
          <a:solidFill>
            <a:srgbClr val="2D3E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04132" name="组合 12">
            <a:extLst>
              <a:ext uri="{FF2B5EF4-FFF2-40B4-BE49-F238E27FC236}">
                <a16:creationId xmlns:a16="http://schemas.microsoft.com/office/drawing/2014/main" id="{95DF2114-8ACE-194D-B8B8-F86A6D5BE144}"/>
              </a:ext>
            </a:extLst>
          </p:cNvPr>
          <p:cNvGrpSpPr>
            <a:grpSpLocks/>
          </p:cNvGrpSpPr>
          <p:nvPr/>
        </p:nvGrpSpPr>
        <p:grpSpPr bwMode="auto">
          <a:xfrm>
            <a:off x="4543425" y="1727200"/>
            <a:ext cx="1073150" cy="1074738"/>
            <a:chOff x="0" y="0"/>
            <a:chExt cx="1074057" cy="1074057"/>
          </a:xfrm>
        </p:grpSpPr>
        <p:sp>
          <p:nvSpPr>
            <p:cNvPr id="304140" name="椭圆 10">
              <a:extLst>
                <a:ext uri="{FF2B5EF4-FFF2-40B4-BE49-F238E27FC236}">
                  <a16:creationId xmlns:a16="http://schemas.microsoft.com/office/drawing/2014/main" id="{23D3775F-A085-0A47-B2C1-97B2A6A4A3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074057" cy="1074057"/>
            </a:xfrm>
            <a:prstGeom prst="ellipse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pic>
          <p:nvPicPr>
            <p:cNvPr id="304141" name="组合 11">
              <a:extLst>
                <a:ext uri="{FF2B5EF4-FFF2-40B4-BE49-F238E27FC236}">
                  <a16:creationId xmlns:a16="http://schemas.microsoft.com/office/drawing/2014/main" id="{BE83CBA0-218C-124E-8509-CF9147FB9CF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348" y="321056"/>
              <a:ext cx="469392" cy="432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4133" name="矩形 26">
            <a:extLst>
              <a:ext uri="{FF2B5EF4-FFF2-40B4-BE49-F238E27FC236}">
                <a16:creationId xmlns:a16="http://schemas.microsoft.com/office/drawing/2014/main" id="{EF996DB3-95B6-D840-8F31-5788DE1C8F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275" y="4086225"/>
            <a:ext cx="4294188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单击此处添加您的文字内容。本模板的所有素材和逻辑图表，均可自由编辑替换和移动。。单击此处添加您的文字内容。本模板的所有素材和逻辑图表，均可自由编辑替换和移动。</a:t>
            </a:r>
          </a:p>
        </p:txBody>
      </p:sp>
      <p:sp>
        <p:nvSpPr>
          <p:cNvPr id="304134" name="文本框 27">
            <a:extLst>
              <a:ext uri="{FF2B5EF4-FFF2-40B4-BE49-F238E27FC236}">
                <a16:creationId xmlns:a16="http://schemas.microsoft.com/office/drawing/2014/main" id="{348006C8-2A08-F641-B27E-8C33F8EEE7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7275" y="3646488"/>
            <a:ext cx="2813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grpSp>
        <p:nvGrpSpPr>
          <p:cNvPr id="304135" name="组合 2">
            <a:extLst>
              <a:ext uri="{FF2B5EF4-FFF2-40B4-BE49-F238E27FC236}">
                <a16:creationId xmlns:a16="http://schemas.microsoft.com/office/drawing/2014/main" id="{26C7C6B5-FA53-1E48-9E3C-9574A4F64651}"/>
              </a:ext>
            </a:extLst>
          </p:cNvPr>
          <p:cNvGrpSpPr>
            <a:grpSpLocks/>
          </p:cNvGrpSpPr>
          <p:nvPr/>
        </p:nvGrpSpPr>
        <p:grpSpPr bwMode="auto">
          <a:xfrm>
            <a:off x="0" y="327025"/>
            <a:ext cx="457200" cy="342900"/>
            <a:chOff x="0" y="0"/>
            <a:chExt cx="457201" cy="285750"/>
          </a:xfrm>
        </p:grpSpPr>
        <p:sp>
          <p:nvSpPr>
            <p:cNvPr id="304138" name="矩形 3">
              <a:extLst>
                <a:ext uri="{FF2B5EF4-FFF2-40B4-BE49-F238E27FC236}">
                  <a16:creationId xmlns:a16="http://schemas.microsoft.com/office/drawing/2014/main" id="{515E2010-C807-D943-9CDA-8026C311A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304139" name="矩形 4">
              <a:extLst>
                <a:ext uri="{FF2B5EF4-FFF2-40B4-BE49-F238E27FC236}">
                  <a16:creationId xmlns:a16="http://schemas.microsoft.com/office/drawing/2014/main" id="{684C437F-7D35-4B45-B069-15905EF784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304136" name="文本框 5">
            <a:extLst>
              <a:ext uri="{FF2B5EF4-FFF2-40B4-BE49-F238E27FC236}">
                <a16:creationId xmlns:a16="http://schemas.microsoft.com/office/drawing/2014/main" id="{6F9AA552-7B4D-3B4F-8EE3-7F85384A3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975" y="266700"/>
            <a:ext cx="2768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愿景</a:t>
            </a:r>
          </a:p>
        </p:txBody>
      </p:sp>
      <p:sp>
        <p:nvSpPr>
          <p:cNvPr id="304137" name="文本框 13">
            <a:extLst>
              <a:ext uri="{FF2B5EF4-FFF2-40B4-BE49-F238E27FC236}">
                <a16:creationId xmlns:a16="http://schemas.microsoft.com/office/drawing/2014/main" id="{2560DDE6-C49B-E74C-A39A-D828C7DA07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2725" y="193675"/>
            <a:ext cx="17589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/>
              <a:t>Marketing</a:t>
            </a:r>
            <a:endParaRPr lang="zh-CN" altLang="en-US" sz="1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3" name="任意多边形 34">
            <a:extLst>
              <a:ext uri="{FF2B5EF4-FFF2-40B4-BE49-F238E27FC236}">
                <a16:creationId xmlns:a16="http://schemas.microsoft.com/office/drawing/2014/main" id="{E0468DE7-37D7-FC45-82AA-2B4B1FD21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4125" y="3679825"/>
            <a:ext cx="7154863" cy="3263900"/>
          </a:xfrm>
          <a:custGeom>
            <a:avLst/>
            <a:gdLst>
              <a:gd name="T0" fmla="*/ 3577063 w 7155602"/>
              <a:gd name="T1" fmla="*/ 0 h 3263874"/>
              <a:gd name="T2" fmla="*/ 7152261 w 7155602"/>
              <a:gd name="T3" fmla="*/ 3227032 h 3263874"/>
              <a:gd name="T4" fmla="*/ 7154124 w 7155602"/>
              <a:gd name="T5" fmla="*/ 3263926 h 3263874"/>
              <a:gd name="T6" fmla="*/ 0 w 7155602"/>
              <a:gd name="T7" fmla="*/ 3263926 h 3263874"/>
              <a:gd name="T8" fmla="*/ 1863 w 7155602"/>
              <a:gd name="T9" fmla="*/ 3227032 h 3263874"/>
              <a:gd name="T10" fmla="*/ 3577063 w 7155602"/>
              <a:gd name="T11" fmla="*/ 0 h 326387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7155602" h="3263874">
                <a:moveTo>
                  <a:pt x="3577801" y="0"/>
                </a:moveTo>
                <a:cubicBezTo>
                  <a:pt x="5438912" y="0"/>
                  <a:pt x="6969665" y="1414434"/>
                  <a:pt x="7153739" y="3226980"/>
                </a:cubicBezTo>
                <a:lnTo>
                  <a:pt x="7155602" y="3263874"/>
                </a:lnTo>
                <a:lnTo>
                  <a:pt x="0" y="3263874"/>
                </a:lnTo>
                <a:lnTo>
                  <a:pt x="1863" y="3226980"/>
                </a:lnTo>
                <a:cubicBezTo>
                  <a:pt x="185937" y="1414434"/>
                  <a:pt x="1716690" y="0"/>
                  <a:pt x="3577801" y="0"/>
                </a:cubicBezTo>
                <a:close/>
              </a:path>
            </a:pathLst>
          </a:custGeom>
          <a:noFill/>
          <a:ln w="12700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05154" name="图片 32">
            <a:extLst>
              <a:ext uri="{FF2B5EF4-FFF2-40B4-BE49-F238E27FC236}">
                <a16:creationId xmlns:a16="http://schemas.microsoft.com/office/drawing/2014/main" id="{74C61E3E-1B16-334F-8229-753E336FB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75" y="4054475"/>
            <a:ext cx="6534150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5155" name="组合 21">
            <a:extLst>
              <a:ext uri="{FF2B5EF4-FFF2-40B4-BE49-F238E27FC236}">
                <a16:creationId xmlns:a16="http://schemas.microsoft.com/office/drawing/2014/main" id="{6006AA06-606B-1F44-BB79-9A33C3482221}"/>
              </a:ext>
            </a:extLst>
          </p:cNvPr>
          <p:cNvGrpSpPr>
            <a:grpSpLocks/>
          </p:cNvGrpSpPr>
          <p:nvPr/>
        </p:nvGrpSpPr>
        <p:grpSpPr bwMode="auto">
          <a:xfrm>
            <a:off x="8543925" y="4540250"/>
            <a:ext cx="566738" cy="604838"/>
            <a:chOff x="0" y="0"/>
            <a:chExt cx="1579866" cy="1685211"/>
          </a:xfrm>
        </p:grpSpPr>
        <p:grpSp>
          <p:nvGrpSpPr>
            <p:cNvPr id="305195" name="组合 16">
              <a:extLst>
                <a:ext uri="{FF2B5EF4-FFF2-40B4-BE49-F238E27FC236}">
                  <a16:creationId xmlns:a16="http://schemas.microsoft.com/office/drawing/2014/main" id="{63D0AB50-C076-A54E-8D02-4A3C53BFCC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38230"/>
              <a:ext cx="1276851" cy="1546981"/>
              <a:chOff x="0" y="0"/>
              <a:chExt cx="1276851" cy="1546981"/>
            </a:xfrm>
          </p:grpSpPr>
          <p:sp>
            <p:nvSpPr>
              <p:cNvPr id="305200" name="等腰三角形 13">
                <a:extLst>
                  <a:ext uri="{FF2B5EF4-FFF2-40B4-BE49-F238E27FC236}">
                    <a16:creationId xmlns:a16="http://schemas.microsoft.com/office/drawing/2014/main" id="{61164A86-DB93-B648-BAC0-C984CD48F3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05201" name="等腰三角形 14">
                <a:extLst>
                  <a:ext uri="{FF2B5EF4-FFF2-40B4-BE49-F238E27FC236}">
                    <a16:creationId xmlns:a16="http://schemas.microsoft.com/office/drawing/2014/main" id="{6F2993C3-F13A-6D44-B693-B72E7385BD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24834">
                <a:off x="-67818" y="482565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05202" name="等腰三角形 15">
                <a:extLst>
                  <a:ext uri="{FF2B5EF4-FFF2-40B4-BE49-F238E27FC236}">
                    <a16:creationId xmlns:a16="http://schemas.microsoft.com/office/drawing/2014/main" id="{84693372-CBAA-0A40-8617-510A6CFCBF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49998">
                <a:off x="-64920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305196" name="组合 17">
              <a:extLst>
                <a:ext uri="{FF2B5EF4-FFF2-40B4-BE49-F238E27FC236}">
                  <a16:creationId xmlns:a16="http://schemas.microsoft.com/office/drawing/2014/main" id="{92C43569-7ADE-9840-9DD3-E3EBEFE8BE82}"/>
                </a:ext>
              </a:extLst>
            </p:cNvPr>
            <p:cNvGrpSpPr>
              <a:grpSpLocks/>
            </p:cNvGrpSpPr>
            <p:nvPr/>
          </p:nvGrpSpPr>
          <p:grpSpPr bwMode="auto">
            <a:xfrm flipH="1" flipV="1">
              <a:off x="303015" y="0"/>
              <a:ext cx="1276851" cy="1546981"/>
              <a:chOff x="0" y="0"/>
              <a:chExt cx="1276851" cy="1546981"/>
            </a:xfrm>
          </p:grpSpPr>
          <p:sp>
            <p:nvSpPr>
              <p:cNvPr id="305197" name="等腰三角形 18">
                <a:extLst>
                  <a:ext uri="{FF2B5EF4-FFF2-40B4-BE49-F238E27FC236}">
                    <a16:creationId xmlns:a16="http://schemas.microsoft.com/office/drawing/2014/main" id="{8F783B28-611A-1748-95C9-4D94CD6E4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05198" name="等腰三角形 19">
                <a:extLst>
                  <a:ext uri="{FF2B5EF4-FFF2-40B4-BE49-F238E27FC236}">
                    <a16:creationId xmlns:a16="http://schemas.microsoft.com/office/drawing/2014/main" id="{2CDE81CC-0B13-4F4F-B63C-9D8DECA74D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24834">
                <a:off x="-67818" y="482565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05199" name="等腰三角形 20">
                <a:extLst>
                  <a:ext uri="{FF2B5EF4-FFF2-40B4-BE49-F238E27FC236}">
                    <a16:creationId xmlns:a16="http://schemas.microsoft.com/office/drawing/2014/main" id="{A0928913-158B-C340-9F7F-4B67162A23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49998">
                <a:off x="-64920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305156" name="组合 22">
            <a:extLst>
              <a:ext uri="{FF2B5EF4-FFF2-40B4-BE49-F238E27FC236}">
                <a16:creationId xmlns:a16="http://schemas.microsoft.com/office/drawing/2014/main" id="{B323C90C-684A-1649-B087-595DA4CBDFC6}"/>
              </a:ext>
            </a:extLst>
          </p:cNvPr>
          <p:cNvGrpSpPr>
            <a:grpSpLocks/>
          </p:cNvGrpSpPr>
          <p:nvPr/>
        </p:nvGrpSpPr>
        <p:grpSpPr bwMode="auto">
          <a:xfrm>
            <a:off x="2678113" y="5781675"/>
            <a:ext cx="201612" cy="214313"/>
            <a:chOff x="0" y="0"/>
            <a:chExt cx="1579866" cy="1685211"/>
          </a:xfrm>
        </p:grpSpPr>
        <p:grpSp>
          <p:nvGrpSpPr>
            <p:cNvPr id="305187" name="组合 23">
              <a:extLst>
                <a:ext uri="{FF2B5EF4-FFF2-40B4-BE49-F238E27FC236}">
                  <a16:creationId xmlns:a16="http://schemas.microsoft.com/office/drawing/2014/main" id="{AC634EB6-5DED-084E-BFBE-E4C36F8C0C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38230"/>
              <a:ext cx="1276851" cy="1546981"/>
              <a:chOff x="0" y="0"/>
              <a:chExt cx="1276851" cy="1546981"/>
            </a:xfrm>
          </p:grpSpPr>
          <p:sp>
            <p:nvSpPr>
              <p:cNvPr id="305192" name="等腰三角形 28">
                <a:extLst>
                  <a:ext uri="{FF2B5EF4-FFF2-40B4-BE49-F238E27FC236}">
                    <a16:creationId xmlns:a16="http://schemas.microsoft.com/office/drawing/2014/main" id="{6A0C29F0-58B1-264C-A871-C8EFC3C2F4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05193" name="等腰三角形 29">
                <a:extLst>
                  <a:ext uri="{FF2B5EF4-FFF2-40B4-BE49-F238E27FC236}">
                    <a16:creationId xmlns:a16="http://schemas.microsoft.com/office/drawing/2014/main" id="{7D8C7D0C-C3EA-8743-ADCD-3D324F8A3A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24834">
                <a:off x="-67818" y="482565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05194" name="等腰三角形 30">
                <a:extLst>
                  <a:ext uri="{FF2B5EF4-FFF2-40B4-BE49-F238E27FC236}">
                    <a16:creationId xmlns:a16="http://schemas.microsoft.com/office/drawing/2014/main" id="{34636951-F036-8C46-B737-F34DAFF5FE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49998">
                <a:off x="-64920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305188" name="组合 24">
              <a:extLst>
                <a:ext uri="{FF2B5EF4-FFF2-40B4-BE49-F238E27FC236}">
                  <a16:creationId xmlns:a16="http://schemas.microsoft.com/office/drawing/2014/main" id="{BEE84838-65B3-DA42-AFA0-C56210E2B13A}"/>
                </a:ext>
              </a:extLst>
            </p:cNvPr>
            <p:cNvGrpSpPr>
              <a:grpSpLocks/>
            </p:cNvGrpSpPr>
            <p:nvPr/>
          </p:nvGrpSpPr>
          <p:grpSpPr bwMode="auto">
            <a:xfrm flipH="1" flipV="1">
              <a:off x="303015" y="0"/>
              <a:ext cx="1276851" cy="1546981"/>
              <a:chOff x="0" y="0"/>
              <a:chExt cx="1276851" cy="1546981"/>
            </a:xfrm>
          </p:grpSpPr>
          <p:sp>
            <p:nvSpPr>
              <p:cNvPr id="305189" name="等腰三角形 25">
                <a:extLst>
                  <a:ext uri="{FF2B5EF4-FFF2-40B4-BE49-F238E27FC236}">
                    <a16:creationId xmlns:a16="http://schemas.microsoft.com/office/drawing/2014/main" id="{EF3D6683-6582-3F42-98E4-4A3234AC6A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05190" name="等腰三角形 26">
                <a:extLst>
                  <a:ext uri="{FF2B5EF4-FFF2-40B4-BE49-F238E27FC236}">
                    <a16:creationId xmlns:a16="http://schemas.microsoft.com/office/drawing/2014/main" id="{0780CA3C-5A24-E74A-9056-0248648E1C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24834">
                <a:off x="-67818" y="482565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05191" name="等腰三角形 27">
                <a:extLst>
                  <a:ext uri="{FF2B5EF4-FFF2-40B4-BE49-F238E27FC236}">
                    <a16:creationId xmlns:a16="http://schemas.microsoft.com/office/drawing/2014/main" id="{1BA858EF-A531-C148-8812-D0C1F003A4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49998">
                <a:off x="-64920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305157" name="文本框 35">
            <a:extLst>
              <a:ext uri="{FF2B5EF4-FFF2-40B4-BE49-F238E27FC236}">
                <a16:creationId xmlns:a16="http://schemas.microsoft.com/office/drawing/2014/main" id="{BB554F66-A463-CD45-82B0-3FBB8DA7BF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0425" y="1849438"/>
            <a:ext cx="555148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6000" b="1">
                <a:solidFill>
                  <a:srgbClr val="409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共创美好未来</a:t>
            </a:r>
          </a:p>
        </p:txBody>
      </p:sp>
      <p:sp>
        <p:nvSpPr>
          <p:cNvPr id="305158" name="矩形 36">
            <a:extLst>
              <a:ext uri="{FF2B5EF4-FFF2-40B4-BE49-F238E27FC236}">
                <a16:creationId xmlns:a16="http://schemas.microsoft.com/office/drawing/2014/main" id="{2C06EF3F-B661-F442-AC14-9E7E9F5F1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4238" y="2801938"/>
            <a:ext cx="5519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>
                <a:solidFill>
                  <a:srgbClr val="404040"/>
                </a:solidFill>
                <a:latin typeface="Arial" panose="020B0604020202020204" pitchFamily="34" charset="0"/>
              </a:rPr>
              <a:t>Professional Commercial Project Plan</a:t>
            </a:r>
            <a:endParaRPr lang="zh-CN" altLang="en-US" sz="1800">
              <a:solidFill>
                <a:srgbClr val="404040"/>
              </a:solidFill>
            </a:endParaRPr>
          </a:p>
        </p:txBody>
      </p:sp>
      <p:grpSp>
        <p:nvGrpSpPr>
          <p:cNvPr id="305159" name="组合 38">
            <a:extLst>
              <a:ext uri="{FF2B5EF4-FFF2-40B4-BE49-F238E27FC236}">
                <a16:creationId xmlns:a16="http://schemas.microsoft.com/office/drawing/2014/main" id="{C22EF7BB-AF8F-6B46-9F98-FDA892FB5639}"/>
              </a:ext>
            </a:extLst>
          </p:cNvPr>
          <p:cNvGrpSpPr>
            <a:grpSpLocks/>
          </p:cNvGrpSpPr>
          <p:nvPr/>
        </p:nvGrpSpPr>
        <p:grpSpPr bwMode="auto">
          <a:xfrm>
            <a:off x="9002713" y="4083050"/>
            <a:ext cx="201612" cy="215900"/>
            <a:chOff x="0" y="0"/>
            <a:chExt cx="1579866" cy="1685211"/>
          </a:xfrm>
        </p:grpSpPr>
        <p:grpSp>
          <p:nvGrpSpPr>
            <p:cNvPr id="305179" name="组合 39">
              <a:extLst>
                <a:ext uri="{FF2B5EF4-FFF2-40B4-BE49-F238E27FC236}">
                  <a16:creationId xmlns:a16="http://schemas.microsoft.com/office/drawing/2014/main" id="{0E5B5012-4D43-2946-80B7-43B3AF716F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38230"/>
              <a:ext cx="1276851" cy="1546981"/>
              <a:chOff x="0" y="0"/>
              <a:chExt cx="1276851" cy="1546981"/>
            </a:xfrm>
          </p:grpSpPr>
          <p:sp>
            <p:nvSpPr>
              <p:cNvPr id="305184" name="等腰三角形 44">
                <a:extLst>
                  <a:ext uri="{FF2B5EF4-FFF2-40B4-BE49-F238E27FC236}">
                    <a16:creationId xmlns:a16="http://schemas.microsoft.com/office/drawing/2014/main" id="{823F7649-A6B3-AB40-8A84-E654E85485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05185" name="等腰三角形 45">
                <a:extLst>
                  <a:ext uri="{FF2B5EF4-FFF2-40B4-BE49-F238E27FC236}">
                    <a16:creationId xmlns:a16="http://schemas.microsoft.com/office/drawing/2014/main" id="{29C3A7D2-68FC-9D4B-8F0A-F13DDAB5B3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24834">
                <a:off x="-67818" y="482565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05186" name="等腰三角形 46">
                <a:extLst>
                  <a:ext uri="{FF2B5EF4-FFF2-40B4-BE49-F238E27FC236}">
                    <a16:creationId xmlns:a16="http://schemas.microsoft.com/office/drawing/2014/main" id="{83407B13-B541-3543-BFF6-C4005D1984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49998">
                <a:off x="-64920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305180" name="组合 40">
              <a:extLst>
                <a:ext uri="{FF2B5EF4-FFF2-40B4-BE49-F238E27FC236}">
                  <a16:creationId xmlns:a16="http://schemas.microsoft.com/office/drawing/2014/main" id="{08BBB09B-14D3-D64B-8AC3-97F5F7BCDE77}"/>
                </a:ext>
              </a:extLst>
            </p:cNvPr>
            <p:cNvGrpSpPr>
              <a:grpSpLocks/>
            </p:cNvGrpSpPr>
            <p:nvPr/>
          </p:nvGrpSpPr>
          <p:grpSpPr bwMode="auto">
            <a:xfrm flipH="1" flipV="1">
              <a:off x="303015" y="0"/>
              <a:ext cx="1276851" cy="1546981"/>
              <a:chOff x="0" y="0"/>
              <a:chExt cx="1276851" cy="1546981"/>
            </a:xfrm>
          </p:grpSpPr>
          <p:sp>
            <p:nvSpPr>
              <p:cNvPr id="305181" name="等腰三角形 41">
                <a:extLst>
                  <a:ext uri="{FF2B5EF4-FFF2-40B4-BE49-F238E27FC236}">
                    <a16:creationId xmlns:a16="http://schemas.microsoft.com/office/drawing/2014/main" id="{606FE782-E137-5F40-96F1-5431916FC6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05182" name="等腰三角形 42">
                <a:extLst>
                  <a:ext uri="{FF2B5EF4-FFF2-40B4-BE49-F238E27FC236}">
                    <a16:creationId xmlns:a16="http://schemas.microsoft.com/office/drawing/2014/main" id="{22ABA74B-F7E0-4D4A-8D59-1053E7E3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624834">
                <a:off x="-67818" y="482565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05183" name="等腰三角形 43">
                <a:extLst>
                  <a:ext uri="{FF2B5EF4-FFF2-40B4-BE49-F238E27FC236}">
                    <a16:creationId xmlns:a16="http://schemas.microsoft.com/office/drawing/2014/main" id="{10394766-D7B5-5641-8A2E-467185A1FA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49998">
                <a:off x="-64920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</p:grpSp>
      </p:grpSp>
      <p:cxnSp>
        <p:nvCxnSpPr>
          <p:cNvPr id="305160" name="直接连接符 48">
            <a:extLst>
              <a:ext uri="{FF2B5EF4-FFF2-40B4-BE49-F238E27FC236}">
                <a16:creationId xmlns:a16="http://schemas.microsoft.com/office/drawing/2014/main" id="{9770D1DA-170E-8342-B42A-FB7FC95FE8C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391025" y="4530725"/>
            <a:ext cx="806450" cy="806450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161" name="直接连接符 49">
            <a:extLst>
              <a:ext uri="{FF2B5EF4-FFF2-40B4-BE49-F238E27FC236}">
                <a16:creationId xmlns:a16="http://schemas.microsoft.com/office/drawing/2014/main" id="{A40D3CC2-58D7-9C4F-BCB4-C248E0EF505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460750" y="5337175"/>
            <a:ext cx="1736725" cy="876300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162" name="直接连接符 52">
            <a:extLst>
              <a:ext uri="{FF2B5EF4-FFF2-40B4-BE49-F238E27FC236}">
                <a16:creationId xmlns:a16="http://schemas.microsoft.com/office/drawing/2014/main" id="{0997989E-A67A-DD49-A1CB-BDC582544FA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70363" y="5337175"/>
            <a:ext cx="1027112" cy="1520825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163" name="直接连接符 55">
            <a:extLst>
              <a:ext uri="{FF2B5EF4-FFF2-40B4-BE49-F238E27FC236}">
                <a16:creationId xmlns:a16="http://schemas.microsoft.com/office/drawing/2014/main" id="{72AA2FE0-EA10-A94F-8EEE-8D74E905620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59363" y="4537075"/>
            <a:ext cx="136525" cy="800100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164" name="直接连接符 58">
            <a:extLst>
              <a:ext uri="{FF2B5EF4-FFF2-40B4-BE49-F238E27FC236}">
                <a16:creationId xmlns:a16="http://schemas.microsoft.com/office/drawing/2014/main" id="{ABEBAD82-636D-DD4D-9506-2D8E59EC694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199063" y="5337175"/>
            <a:ext cx="876300" cy="1520825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165" name="直接连接符 61">
            <a:extLst>
              <a:ext uri="{FF2B5EF4-FFF2-40B4-BE49-F238E27FC236}">
                <a16:creationId xmlns:a16="http://schemas.microsoft.com/office/drawing/2014/main" id="{7EA4EDF7-4AE0-1F43-B864-A0DC31A4827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315325" y="6389688"/>
            <a:ext cx="161925" cy="468312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166" name="直接连接符 65">
            <a:extLst>
              <a:ext uri="{FF2B5EF4-FFF2-40B4-BE49-F238E27FC236}">
                <a16:creationId xmlns:a16="http://schemas.microsoft.com/office/drawing/2014/main" id="{45EA70D5-7687-5840-A776-172219E0E9C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473450" y="4537075"/>
            <a:ext cx="914400" cy="1676400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167" name="直接连接符 68">
            <a:extLst>
              <a:ext uri="{FF2B5EF4-FFF2-40B4-BE49-F238E27FC236}">
                <a16:creationId xmlns:a16="http://schemas.microsoft.com/office/drawing/2014/main" id="{9561E2B8-138F-8F43-956E-2D6BDB7C86C6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470275" y="6213475"/>
            <a:ext cx="696913" cy="650875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168" name="直接连接符 71">
            <a:extLst>
              <a:ext uri="{FF2B5EF4-FFF2-40B4-BE49-F238E27FC236}">
                <a16:creationId xmlns:a16="http://schemas.microsoft.com/office/drawing/2014/main" id="{106D3F18-490D-2D41-A728-4A541DBF44C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392613" y="4537075"/>
            <a:ext cx="663575" cy="0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5169" name="椭圆 74">
            <a:extLst>
              <a:ext uri="{FF2B5EF4-FFF2-40B4-BE49-F238E27FC236}">
                <a16:creationId xmlns:a16="http://schemas.microsoft.com/office/drawing/2014/main" id="{E0E5664D-1EDA-9241-BFEC-F647445BC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8900" y="5311775"/>
            <a:ext cx="66675" cy="66675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305170" name="椭圆 75">
            <a:extLst>
              <a:ext uri="{FF2B5EF4-FFF2-40B4-BE49-F238E27FC236}">
                <a16:creationId xmlns:a16="http://schemas.microsoft.com/office/drawing/2014/main" id="{7A2BD86D-B162-A94F-B75C-723F93AB51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1263" y="4503738"/>
            <a:ext cx="68262" cy="68262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305171" name="椭圆 76">
            <a:extLst>
              <a:ext uri="{FF2B5EF4-FFF2-40B4-BE49-F238E27FC236}">
                <a16:creationId xmlns:a16="http://schemas.microsoft.com/office/drawing/2014/main" id="{E8037B17-98F2-1E48-885E-77471F2B2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575" y="6180138"/>
            <a:ext cx="66675" cy="66675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305172" name="椭圆 77">
            <a:extLst>
              <a:ext uri="{FF2B5EF4-FFF2-40B4-BE49-F238E27FC236}">
                <a16:creationId xmlns:a16="http://schemas.microsoft.com/office/drawing/2014/main" id="{DF70AE58-278E-E848-9F72-5C45125E1B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3375" y="6824663"/>
            <a:ext cx="66675" cy="66675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305173" name="椭圆 78">
            <a:extLst>
              <a:ext uri="{FF2B5EF4-FFF2-40B4-BE49-F238E27FC236}">
                <a16:creationId xmlns:a16="http://schemas.microsoft.com/office/drawing/2014/main" id="{672F0B2E-86B9-0F45-88F0-976AF2BE2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9275" y="4511675"/>
            <a:ext cx="66675" cy="68263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cxnSp>
        <p:nvCxnSpPr>
          <p:cNvPr id="305174" name="直接连接符 82">
            <a:extLst>
              <a:ext uri="{FF2B5EF4-FFF2-40B4-BE49-F238E27FC236}">
                <a16:creationId xmlns:a16="http://schemas.microsoft.com/office/drawing/2014/main" id="{752B47AB-0BE7-384B-A6C5-C40158096AB2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8466138" y="6389688"/>
            <a:ext cx="449262" cy="147637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175" name="直接连接符 85">
            <a:extLst>
              <a:ext uri="{FF2B5EF4-FFF2-40B4-BE49-F238E27FC236}">
                <a16:creationId xmlns:a16="http://schemas.microsoft.com/office/drawing/2014/main" id="{639CBC33-7D46-1C49-869A-C826D497CD0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815388" y="6537325"/>
            <a:ext cx="96837" cy="327025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176" name="直接连接符 91">
            <a:extLst>
              <a:ext uri="{FF2B5EF4-FFF2-40B4-BE49-F238E27FC236}">
                <a16:creationId xmlns:a16="http://schemas.microsoft.com/office/drawing/2014/main" id="{5B34FFF4-E30C-A44E-B49A-20751BE23C78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8477250" y="6392863"/>
            <a:ext cx="312738" cy="465137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5177" name="椭圆 99">
            <a:extLst>
              <a:ext uri="{FF2B5EF4-FFF2-40B4-BE49-F238E27FC236}">
                <a16:creationId xmlns:a16="http://schemas.microsoft.com/office/drawing/2014/main" id="{758F0AC4-AE18-9245-8F0D-E91450208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7088" y="6386513"/>
            <a:ext cx="68262" cy="66675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305178" name="椭圆 100">
            <a:extLst>
              <a:ext uri="{FF2B5EF4-FFF2-40B4-BE49-F238E27FC236}">
                <a16:creationId xmlns:a16="http://schemas.microsoft.com/office/drawing/2014/main" id="{C4D34FE2-DF51-F641-A8BD-0013B2E70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5238" y="6511925"/>
            <a:ext cx="66675" cy="68263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177" name="图片 7">
            <a:extLst>
              <a:ext uri="{FF2B5EF4-FFF2-40B4-BE49-F238E27FC236}">
                <a16:creationId xmlns:a16="http://schemas.microsoft.com/office/drawing/2014/main" id="{B09294AC-B778-A849-B1E0-B90E7C903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050" y="831850"/>
            <a:ext cx="4025900" cy="402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6178" name="组合 30">
            <a:extLst>
              <a:ext uri="{FF2B5EF4-FFF2-40B4-BE49-F238E27FC236}">
                <a16:creationId xmlns:a16="http://schemas.microsoft.com/office/drawing/2014/main" id="{BB83E868-C412-8E4C-994B-9FDC4F39ADFA}"/>
              </a:ext>
            </a:extLst>
          </p:cNvPr>
          <p:cNvGrpSpPr>
            <a:grpSpLocks/>
          </p:cNvGrpSpPr>
          <p:nvPr/>
        </p:nvGrpSpPr>
        <p:grpSpPr bwMode="auto">
          <a:xfrm>
            <a:off x="4178300" y="1566863"/>
            <a:ext cx="1687513" cy="3201987"/>
            <a:chOff x="0" y="0"/>
            <a:chExt cx="1687976" cy="3202328"/>
          </a:xfrm>
        </p:grpSpPr>
        <p:cxnSp>
          <p:nvCxnSpPr>
            <p:cNvPr id="306185" name="直接连接符 9">
              <a:extLst>
                <a:ext uri="{FF2B5EF4-FFF2-40B4-BE49-F238E27FC236}">
                  <a16:creationId xmlns:a16="http://schemas.microsoft.com/office/drawing/2014/main" id="{8C07447E-2965-9F43-A76B-658CE752A8A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23014" y="2282514"/>
              <a:ext cx="340242" cy="818707"/>
            </a:xfrm>
            <a:prstGeom prst="line">
              <a:avLst/>
            </a:prstGeom>
            <a:noFill/>
            <a:ln w="3175">
              <a:solidFill>
                <a:schemeClr val="bg1">
                  <a:alpha val="41176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6186" name="直接连接符 12">
              <a:extLst>
                <a:ext uri="{FF2B5EF4-FFF2-40B4-BE49-F238E27FC236}">
                  <a16:creationId xmlns:a16="http://schemas.microsoft.com/office/drawing/2014/main" id="{87FC8B5C-5EA0-6D49-81F4-1A889B9A677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89098" y="2282514"/>
              <a:ext cx="233916" cy="409353"/>
            </a:xfrm>
            <a:prstGeom prst="line">
              <a:avLst/>
            </a:prstGeom>
            <a:noFill/>
            <a:ln w="3175">
              <a:solidFill>
                <a:schemeClr val="bg1">
                  <a:alpha val="41176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6187" name="直接连接符 15">
              <a:extLst>
                <a:ext uri="{FF2B5EF4-FFF2-40B4-BE49-F238E27FC236}">
                  <a16:creationId xmlns:a16="http://schemas.microsoft.com/office/drawing/2014/main" id="{420BDB93-9E6E-1D4A-AB7C-C36267E0A81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0" y="1931640"/>
              <a:ext cx="723014" cy="350874"/>
            </a:xfrm>
            <a:prstGeom prst="line">
              <a:avLst/>
            </a:prstGeom>
            <a:noFill/>
            <a:ln w="3175">
              <a:solidFill>
                <a:schemeClr val="bg1">
                  <a:alpha val="41176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6188" name="直接连接符 18">
              <a:extLst>
                <a:ext uri="{FF2B5EF4-FFF2-40B4-BE49-F238E27FC236}">
                  <a16:creationId xmlns:a16="http://schemas.microsoft.com/office/drawing/2014/main" id="{C1530DE2-7419-7B4B-80E3-A95BA3E7E9D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723014" y="2282514"/>
              <a:ext cx="946298" cy="204676"/>
            </a:xfrm>
            <a:prstGeom prst="line">
              <a:avLst/>
            </a:prstGeom>
            <a:noFill/>
            <a:ln w="3175">
              <a:solidFill>
                <a:schemeClr val="bg1">
                  <a:alpha val="41176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6189" name="直接连接符 21">
              <a:extLst>
                <a:ext uri="{FF2B5EF4-FFF2-40B4-BE49-F238E27FC236}">
                  <a16:creationId xmlns:a16="http://schemas.microsoft.com/office/drawing/2014/main" id="{8CBDD361-D6FD-084A-968F-9655B5713C0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307805" y="2487192"/>
              <a:ext cx="349656" cy="715136"/>
            </a:xfrm>
            <a:prstGeom prst="line">
              <a:avLst/>
            </a:prstGeom>
            <a:noFill/>
            <a:ln w="3175">
              <a:solidFill>
                <a:schemeClr val="bg1">
                  <a:alpha val="41176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6190" name="直接连接符 24">
              <a:extLst>
                <a:ext uri="{FF2B5EF4-FFF2-40B4-BE49-F238E27FC236}">
                  <a16:creationId xmlns:a16="http://schemas.microsoft.com/office/drawing/2014/main" id="{44BEB595-BA1C-3146-8688-71684E4C4CD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361507" y="0"/>
              <a:ext cx="361508" cy="2284010"/>
            </a:xfrm>
            <a:prstGeom prst="line">
              <a:avLst/>
            </a:prstGeom>
            <a:noFill/>
            <a:ln w="3175">
              <a:solidFill>
                <a:schemeClr val="bg1">
                  <a:alpha val="41176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6191" name="椭圆 27">
              <a:extLst>
                <a:ext uri="{FF2B5EF4-FFF2-40B4-BE49-F238E27FC236}">
                  <a16:creationId xmlns:a16="http://schemas.microsoft.com/office/drawing/2014/main" id="{DEF62196-130A-BE40-95B0-E2C5E2D4E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570" y="2256088"/>
              <a:ext cx="67468" cy="67468"/>
            </a:xfrm>
            <a:prstGeom prst="ellipse">
              <a:avLst/>
            </a:prstGeom>
            <a:solidFill>
              <a:schemeClr val="bg1">
                <a:alpha val="98822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306192" name="椭圆 29">
              <a:extLst>
                <a:ext uri="{FF2B5EF4-FFF2-40B4-BE49-F238E27FC236}">
                  <a16:creationId xmlns:a16="http://schemas.microsoft.com/office/drawing/2014/main" id="{859FAFC2-CD1B-0741-856F-9C0ED7EF8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0508" y="2451020"/>
              <a:ext cx="67468" cy="67468"/>
            </a:xfrm>
            <a:prstGeom prst="ellipse">
              <a:avLst/>
            </a:prstGeom>
            <a:solidFill>
              <a:schemeClr val="bg1">
                <a:alpha val="98822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306179" name="文本框 31">
            <a:extLst>
              <a:ext uri="{FF2B5EF4-FFF2-40B4-BE49-F238E27FC236}">
                <a16:creationId xmlns:a16="http://schemas.microsoft.com/office/drawing/2014/main" id="{CC7BBCF7-82F3-934A-9FF0-1739046B49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2200" y="1647825"/>
            <a:ext cx="2401888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6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6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6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6180" name="文本框 32">
            <a:extLst>
              <a:ext uri="{FF2B5EF4-FFF2-40B4-BE49-F238E27FC236}">
                <a16:creationId xmlns:a16="http://schemas.microsoft.com/office/drawing/2014/main" id="{A4563D75-1D01-0546-A79B-6450ACCB50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1925" y="3587750"/>
            <a:ext cx="24288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306181" name="文本框 33">
            <a:extLst>
              <a:ext uri="{FF2B5EF4-FFF2-40B4-BE49-F238E27FC236}">
                <a16:creationId xmlns:a16="http://schemas.microsoft.com/office/drawing/2014/main" id="{FDA0B65E-6762-7A4E-B19A-78F582550D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2200" y="5099050"/>
            <a:ext cx="1343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409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行业前景</a:t>
            </a:r>
          </a:p>
        </p:txBody>
      </p:sp>
      <p:sp>
        <p:nvSpPr>
          <p:cNvPr id="306182" name="文本框 34">
            <a:extLst>
              <a:ext uri="{FF2B5EF4-FFF2-40B4-BE49-F238E27FC236}">
                <a16:creationId xmlns:a16="http://schemas.microsoft.com/office/drawing/2014/main" id="{D85B176F-0345-2149-B0BF-C0793DB46B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0938" y="5099050"/>
            <a:ext cx="13446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409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  <p:sp>
        <p:nvSpPr>
          <p:cNvPr id="306183" name="文本框 35">
            <a:extLst>
              <a:ext uri="{FF2B5EF4-FFF2-40B4-BE49-F238E27FC236}">
                <a16:creationId xmlns:a16="http://schemas.microsoft.com/office/drawing/2014/main" id="{CA632F06-F440-7044-BA63-421CDEFEC8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2200" y="5457825"/>
            <a:ext cx="1343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409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竞争对手</a:t>
            </a:r>
          </a:p>
        </p:txBody>
      </p:sp>
      <p:sp>
        <p:nvSpPr>
          <p:cNvPr id="306184" name="文本框 36">
            <a:extLst>
              <a:ext uri="{FF2B5EF4-FFF2-40B4-BE49-F238E27FC236}">
                <a16:creationId xmlns:a16="http://schemas.microsoft.com/office/drawing/2014/main" id="{61B11918-25DF-4744-A05B-FD6583D3B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0938" y="5457825"/>
            <a:ext cx="13446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409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核心优势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01" name="图片 7">
            <a:extLst>
              <a:ext uri="{FF2B5EF4-FFF2-40B4-BE49-F238E27FC236}">
                <a16:creationId xmlns:a16="http://schemas.microsoft.com/office/drawing/2014/main" id="{D9B2C86C-3885-5B4C-BF40-1EA1FE3C3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050" y="831850"/>
            <a:ext cx="4025900" cy="402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7202" name="组合 30">
            <a:extLst>
              <a:ext uri="{FF2B5EF4-FFF2-40B4-BE49-F238E27FC236}">
                <a16:creationId xmlns:a16="http://schemas.microsoft.com/office/drawing/2014/main" id="{EFDE417B-3703-C448-84A2-5EFD0A76285D}"/>
              </a:ext>
            </a:extLst>
          </p:cNvPr>
          <p:cNvGrpSpPr>
            <a:grpSpLocks/>
          </p:cNvGrpSpPr>
          <p:nvPr/>
        </p:nvGrpSpPr>
        <p:grpSpPr bwMode="auto">
          <a:xfrm>
            <a:off x="4178300" y="1566863"/>
            <a:ext cx="1687513" cy="3201987"/>
            <a:chOff x="0" y="0"/>
            <a:chExt cx="1687976" cy="3202328"/>
          </a:xfrm>
        </p:grpSpPr>
        <p:cxnSp>
          <p:nvCxnSpPr>
            <p:cNvPr id="307209" name="直接连接符 9">
              <a:extLst>
                <a:ext uri="{FF2B5EF4-FFF2-40B4-BE49-F238E27FC236}">
                  <a16:creationId xmlns:a16="http://schemas.microsoft.com/office/drawing/2014/main" id="{4BB53C9F-6BDF-054F-9FE3-42D297E5111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23014" y="2282514"/>
              <a:ext cx="340242" cy="818707"/>
            </a:xfrm>
            <a:prstGeom prst="line">
              <a:avLst/>
            </a:prstGeom>
            <a:noFill/>
            <a:ln w="3175">
              <a:solidFill>
                <a:schemeClr val="bg1">
                  <a:alpha val="41176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210" name="直接连接符 12">
              <a:extLst>
                <a:ext uri="{FF2B5EF4-FFF2-40B4-BE49-F238E27FC236}">
                  <a16:creationId xmlns:a16="http://schemas.microsoft.com/office/drawing/2014/main" id="{1F8F775E-7379-814A-90BA-5970E7758B6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89098" y="2282514"/>
              <a:ext cx="233916" cy="409353"/>
            </a:xfrm>
            <a:prstGeom prst="line">
              <a:avLst/>
            </a:prstGeom>
            <a:noFill/>
            <a:ln w="3175">
              <a:solidFill>
                <a:schemeClr val="bg1">
                  <a:alpha val="41176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211" name="直接连接符 15">
              <a:extLst>
                <a:ext uri="{FF2B5EF4-FFF2-40B4-BE49-F238E27FC236}">
                  <a16:creationId xmlns:a16="http://schemas.microsoft.com/office/drawing/2014/main" id="{EE686251-F417-8944-A19B-8E196348E70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0" y="1931640"/>
              <a:ext cx="723014" cy="350874"/>
            </a:xfrm>
            <a:prstGeom prst="line">
              <a:avLst/>
            </a:prstGeom>
            <a:noFill/>
            <a:ln w="3175">
              <a:solidFill>
                <a:schemeClr val="bg1">
                  <a:alpha val="41176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212" name="直接连接符 18">
              <a:extLst>
                <a:ext uri="{FF2B5EF4-FFF2-40B4-BE49-F238E27FC236}">
                  <a16:creationId xmlns:a16="http://schemas.microsoft.com/office/drawing/2014/main" id="{4E5EE8FA-9438-DB49-96FE-5A91C176801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723014" y="2282514"/>
              <a:ext cx="946298" cy="204676"/>
            </a:xfrm>
            <a:prstGeom prst="line">
              <a:avLst/>
            </a:prstGeom>
            <a:noFill/>
            <a:ln w="3175">
              <a:solidFill>
                <a:schemeClr val="bg1">
                  <a:alpha val="41176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213" name="直接连接符 21">
              <a:extLst>
                <a:ext uri="{FF2B5EF4-FFF2-40B4-BE49-F238E27FC236}">
                  <a16:creationId xmlns:a16="http://schemas.microsoft.com/office/drawing/2014/main" id="{CEAD1CE9-42BD-ED43-92BE-C494D1BAD0B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307805" y="2487192"/>
              <a:ext cx="349656" cy="715136"/>
            </a:xfrm>
            <a:prstGeom prst="line">
              <a:avLst/>
            </a:prstGeom>
            <a:noFill/>
            <a:ln w="3175">
              <a:solidFill>
                <a:schemeClr val="bg1">
                  <a:alpha val="41176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214" name="直接连接符 24">
              <a:extLst>
                <a:ext uri="{FF2B5EF4-FFF2-40B4-BE49-F238E27FC236}">
                  <a16:creationId xmlns:a16="http://schemas.microsoft.com/office/drawing/2014/main" id="{0FF40A7F-99BA-F843-92A1-0C09866A0F3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361507" y="0"/>
              <a:ext cx="361508" cy="2284010"/>
            </a:xfrm>
            <a:prstGeom prst="line">
              <a:avLst/>
            </a:prstGeom>
            <a:noFill/>
            <a:ln w="3175">
              <a:solidFill>
                <a:schemeClr val="bg1">
                  <a:alpha val="41176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7215" name="椭圆 27">
              <a:extLst>
                <a:ext uri="{FF2B5EF4-FFF2-40B4-BE49-F238E27FC236}">
                  <a16:creationId xmlns:a16="http://schemas.microsoft.com/office/drawing/2014/main" id="{D9C1C946-D237-9040-BE10-FDE0ED469C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570" y="2256088"/>
              <a:ext cx="67468" cy="67468"/>
            </a:xfrm>
            <a:prstGeom prst="ellipse">
              <a:avLst/>
            </a:prstGeom>
            <a:solidFill>
              <a:schemeClr val="bg1">
                <a:alpha val="98822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307216" name="椭圆 29">
              <a:extLst>
                <a:ext uri="{FF2B5EF4-FFF2-40B4-BE49-F238E27FC236}">
                  <a16:creationId xmlns:a16="http://schemas.microsoft.com/office/drawing/2014/main" id="{E8D53067-46AC-7A44-99F3-DFF6FA32C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0508" y="2451020"/>
              <a:ext cx="67468" cy="67468"/>
            </a:xfrm>
            <a:prstGeom prst="ellipse">
              <a:avLst/>
            </a:prstGeom>
            <a:solidFill>
              <a:schemeClr val="bg1">
                <a:alpha val="98822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307203" name="文本框 31">
            <a:extLst>
              <a:ext uri="{FF2B5EF4-FFF2-40B4-BE49-F238E27FC236}">
                <a16:creationId xmlns:a16="http://schemas.microsoft.com/office/drawing/2014/main" id="{E2824223-657A-944F-A9B4-09F1AC7BE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2200" y="1647825"/>
            <a:ext cx="2401888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6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6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6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204" name="文本框 32">
            <a:extLst>
              <a:ext uri="{FF2B5EF4-FFF2-40B4-BE49-F238E27FC236}">
                <a16:creationId xmlns:a16="http://schemas.microsoft.com/office/drawing/2014/main" id="{9D656537-B3CD-D742-A498-7D1B4C3CB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1925" y="3587750"/>
            <a:ext cx="24288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</a:p>
        </p:txBody>
      </p:sp>
      <p:sp>
        <p:nvSpPr>
          <p:cNvPr id="307205" name="文本框 17">
            <a:extLst>
              <a:ext uri="{FF2B5EF4-FFF2-40B4-BE49-F238E27FC236}">
                <a16:creationId xmlns:a16="http://schemas.microsoft.com/office/drawing/2014/main" id="{77548068-C590-C14A-9408-2BD6DA0E39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8238" y="5092700"/>
            <a:ext cx="13446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409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发展历程</a:t>
            </a:r>
          </a:p>
        </p:txBody>
      </p:sp>
      <p:sp>
        <p:nvSpPr>
          <p:cNvPr id="307206" name="文本框 19">
            <a:extLst>
              <a:ext uri="{FF2B5EF4-FFF2-40B4-BE49-F238E27FC236}">
                <a16:creationId xmlns:a16="http://schemas.microsoft.com/office/drawing/2014/main" id="{7827AA06-D075-3345-8E4D-B1D74A16D5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8563" y="5092700"/>
            <a:ext cx="1343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409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</a:p>
        </p:txBody>
      </p:sp>
      <p:sp>
        <p:nvSpPr>
          <p:cNvPr id="307207" name="文本框 20">
            <a:extLst>
              <a:ext uri="{FF2B5EF4-FFF2-40B4-BE49-F238E27FC236}">
                <a16:creationId xmlns:a16="http://schemas.microsoft.com/office/drawing/2014/main" id="{CD2D7D96-CC9F-A14A-8E5D-C88EDA23F6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8238" y="5449888"/>
            <a:ext cx="13446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409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组织构架</a:t>
            </a:r>
          </a:p>
        </p:txBody>
      </p:sp>
      <p:sp>
        <p:nvSpPr>
          <p:cNvPr id="307208" name="文本框 22">
            <a:extLst>
              <a:ext uri="{FF2B5EF4-FFF2-40B4-BE49-F238E27FC236}">
                <a16:creationId xmlns:a16="http://schemas.microsoft.com/office/drawing/2014/main" id="{7A4FF2B1-95AA-EC4D-8097-2143D5D4D9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8563" y="5449888"/>
            <a:ext cx="1343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409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企业荣誉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25" name="图片 1">
            <a:extLst>
              <a:ext uri="{FF2B5EF4-FFF2-40B4-BE49-F238E27FC236}">
                <a16:creationId xmlns:a16="http://schemas.microsoft.com/office/drawing/2014/main" id="{55F68CC8-D4D5-E24D-9AFD-B888C878E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1"/>
          <a:stretch>
            <a:fillRect/>
          </a:stretch>
        </p:blipFill>
        <p:spPr bwMode="auto">
          <a:xfrm>
            <a:off x="5489575" y="1862138"/>
            <a:ext cx="5194300" cy="387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8226" name="组合 2">
            <a:extLst>
              <a:ext uri="{FF2B5EF4-FFF2-40B4-BE49-F238E27FC236}">
                <a16:creationId xmlns:a16="http://schemas.microsoft.com/office/drawing/2014/main" id="{C20813BC-567B-5842-A471-10FFC1A88B14}"/>
              </a:ext>
            </a:extLst>
          </p:cNvPr>
          <p:cNvGrpSpPr>
            <a:grpSpLocks/>
          </p:cNvGrpSpPr>
          <p:nvPr/>
        </p:nvGrpSpPr>
        <p:grpSpPr bwMode="auto">
          <a:xfrm>
            <a:off x="0" y="327025"/>
            <a:ext cx="457200" cy="342900"/>
            <a:chOff x="0" y="0"/>
            <a:chExt cx="457201" cy="285750"/>
          </a:xfrm>
        </p:grpSpPr>
        <p:sp>
          <p:nvSpPr>
            <p:cNvPr id="308234" name="矩形 3">
              <a:extLst>
                <a:ext uri="{FF2B5EF4-FFF2-40B4-BE49-F238E27FC236}">
                  <a16:creationId xmlns:a16="http://schemas.microsoft.com/office/drawing/2014/main" id="{A5700BEC-9F62-6E44-B91D-19E6DE51C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308235" name="矩形 4">
              <a:extLst>
                <a:ext uri="{FF2B5EF4-FFF2-40B4-BE49-F238E27FC236}">
                  <a16:creationId xmlns:a16="http://schemas.microsoft.com/office/drawing/2014/main" id="{3813E153-493E-F44D-B86D-0822175A88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308227" name="文本框 5">
            <a:extLst>
              <a:ext uri="{FF2B5EF4-FFF2-40B4-BE49-F238E27FC236}">
                <a16:creationId xmlns:a16="http://schemas.microsoft.com/office/drawing/2014/main" id="{2DA5BD1C-1AEF-9F40-9772-1B7C39BCFD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975" y="266700"/>
            <a:ext cx="2768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pic>
        <p:nvPicPr>
          <p:cNvPr id="308228" name="图片 6">
            <a:extLst>
              <a:ext uri="{FF2B5EF4-FFF2-40B4-BE49-F238E27FC236}">
                <a16:creationId xmlns:a16="http://schemas.microsoft.com/office/drawing/2014/main" id="{3EECD6DA-3AC2-E046-B520-6298E2173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838" y="3865563"/>
            <a:ext cx="1879600" cy="187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29" name="图片 7">
            <a:extLst>
              <a:ext uri="{FF2B5EF4-FFF2-40B4-BE49-F238E27FC236}">
                <a16:creationId xmlns:a16="http://schemas.microsoft.com/office/drawing/2014/main" id="{3FCFDBFA-752D-9A49-8F11-83CD3F2E0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688" y="1865313"/>
            <a:ext cx="1868487" cy="187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230" name="矩形 8">
            <a:extLst>
              <a:ext uri="{FF2B5EF4-FFF2-40B4-BE49-F238E27FC236}">
                <a16:creationId xmlns:a16="http://schemas.microsoft.com/office/drawing/2014/main" id="{8348304D-E56C-7C48-8EE5-F731B2259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5838" y="1865313"/>
            <a:ext cx="1879600" cy="187960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308231" name="Freeform 252">
            <a:extLst>
              <a:ext uri="{FF2B5EF4-FFF2-40B4-BE49-F238E27FC236}">
                <a16:creationId xmlns:a16="http://schemas.microsoft.com/office/drawing/2014/main" id="{B620A0E2-AB96-6C49-BD39-1E34EEC49A21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4143375" y="2498725"/>
            <a:ext cx="646113" cy="612775"/>
          </a:xfrm>
          <a:custGeom>
            <a:avLst/>
            <a:gdLst>
              <a:gd name="T0" fmla="*/ 1354662840 w 301"/>
              <a:gd name="T1" fmla="*/ 494647031 h 285"/>
              <a:gd name="T2" fmla="*/ 631254548 w 301"/>
              <a:gd name="T3" fmla="*/ 41606347 h 285"/>
              <a:gd name="T4" fmla="*/ 32254133 w 301"/>
              <a:gd name="T5" fmla="*/ 642579516 h 285"/>
              <a:gd name="T6" fmla="*/ 294893701 w 301"/>
              <a:gd name="T7" fmla="*/ 1007786966 h 285"/>
              <a:gd name="T8" fmla="*/ 165877170 w 301"/>
              <a:gd name="T9" fmla="*/ 1238932146 h 285"/>
              <a:gd name="T10" fmla="*/ 562139776 w 301"/>
              <a:gd name="T11" fmla="*/ 1095622349 h 285"/>
              <a:gd name="T12" fmla="*/ 755662425 w 301"/>
              <a:gd name="T13" fmla="*/ 1095622349 h 285"/>
              <a:gd name="T14" fmla="*/ 1354662840 w 301"/>
              <a:gd name="T15" fmla="*/ 494647031 h 285"/>
              <a:gd name="T16" fmla="*/ 368614979 w 301"/>
              <a:gd name="T17" fmla="*/ 661072420 h 285"/>
              <a:gd name="T18" fmla="*/ 276461235 w 301"/>
              <a:gd name="T19" fmla="*/ 568614348 h 285"/>
              <a:gd name="T20" fmla="*/ 368614979 w 301"/>
              <a:gd name="T21" fmla="*/ 476156276 h 285"/>
              <a:gd name="T22" fmla="*/ 460768724 w 301"/>
              <a:gd name="T23" fmla="*/ 568614348 h 285"/>
              <a:gd name="T24" fmla="*/ 368614979 w 301"/>
              <a:gd name="T25" fmla="*/ 661072420 h 285"/>
              <a:gd name="T26" fmla="*/ 695762813 w 301"/>
              <a:gd name="T27" fmla="*/ 661072420 h 285"/>
              <a:gd name="T28" fmla="*/ 603609068 w 301"/>
              <a:gd name="T29" fmla="*/ 568614348 h 285"/>
              <a:gd name="T30" fmla="*/ 695762813 w 301"/>
              <a:gd name="T31" fmla="*/ 476156276 h 285"/>
              <a:gd name="T32" fmla="*/ 792523064 w 301"/>
              <a:gd name="T33" fmla="*/ 568614348 h 285"/>
              <a:gd name="T34" fmla="*/ 695762813 w 301"/>
              <a:gd name="T35" fmla="*/ 661072420 h 285"/>
              <a:gd name="T36" fmla="*/ 1027517153 w 301"/>
              <a:gd name="T37" fmla="*/ 661072420 h 285"/>
              <a:gd name="T38" fmla="*/ 935363408 w 301"/>
              <a:gd name="T39" fmla="*/ 568614348 h 285"/>
              <a:gd name="T40" fmla="*/ 1027517153 w 301"/>
              <a:gd name="T41" fmla="*/ 476156276 h 285"/>
              <a:gd name="T42" fmla="*/ 1119670898 w 301"/>
              <a:gd name="T43" fmla="*/ 568614348 h 285"/>
              <a:gd name="T44" fmla="*/ 1027517153 w 301"/>
              <a:gd name="T45" fmla="*/ 661072420 h 285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301" h="285">
                <a:moveTo>
                  <a:pt x="294" y="107"/>
                </a:moveTo>
                <a:cubicBezTo>
                  <a:pt x="286" y="44"/>
                  <a:pt x="216" y="0"/>
                  <a:pt x="137" y="9"/>
                </a:cubicBezTo>
                <a:cubicBezTo>
                  <a:pt x="58" y="18"/>
                  <a:pt x="0" y="76"/>
                  <a:pt x="7" y="139"/>
                </a:cubicBezTo>
                <a:cubicBezTo>
                  <a:pt x="11" y="172"/>
                  <a:pt x="33" y="200"/>
                  <a:pt x="64" y="218"/>
                </a:cubicBezTo>
                <a:cubicBezTo>
                  <a:pt x="65" y="232"/>
                  <a:pt x="60" y="250"/>
                  <a:pt x="36" y="268"/>
                </a:cubicBezTo>
                <a:cubicBezTo>
                  <a:pt x="26" y="275"/>
                  <a:pt x="76" y="285"/>
                  <a:pt x="122" y="237"/>
                </a:cubicBezTo>
                <a:cubicBezTo>
                  <a:pt x="136" y="238"/>
                  <a:pt x="150" y="239"/>
                  <a:pt x="164" y="237"/>
                </a:cubicBezTo>
                <a:cubicBezTo>
                  <a:pt x="243" y="228"/>
                  <a:pt x="301" y="170"/>
                  <a:pt x="294" y="107"/>
                </a:cubicBezTo>
                <a:close/>
                <a:moveTo>
                  <a:pt x="80" y="143"/>
                </a:moveTo>
                <a:cubicBezTo>
                  <a:pt x="69" y="143"/>
                  <a:pt x="60" y="134"/>
                  <a:pt x="60" y="123"/>
                </a:cubicBezTo>
                <a:cubicBezTo>
                  <a:pt x="60" y="112"/>
                  <a:pt x="69" y="103"/>
                  <a:pt x="80" y="103"/>
                </a:cubicBezTo>
                <a:cubicBezTo>
                  <a:pt x="91" y="103"/>
                  <a:pt x="100" y="112"/>
                  <a:pt x="100" y="123"/>
                </a:cubicBezTo>
                <a:cubicBezTo>
                  <a:pt x="100" y="134"/>
                  <a:pt x="91" y="143"/>
                  <a:pt x="80" y="143"/>
                </a:cubicBezTo>
                <a:close/>
                <a:moveTo>
                  <a:pt x="151" y="143"/>
                </a:moveTo>
                <a:cubicBezTo>
                  <a:pt x="140" y="143"/>
                  <a:pt x="131" y="134"/>
                  <a:pt x="131" y="123"/>
                </a:cubicBezTo>
                <a:cubicBezTo>
                  <a:pt x="131" y="112"/>
                  <a:pt x="140" y="103"/>
                  <a:pt x="151" y="103"/>
                </a:cubicBezTo>
                <a:cubicBezTo>
                  <a:pt x="163" y="103"/>
                  <a:pt x="172" y="112"/>
                  <a:pt x="172" y="123"/>
                </a:cubicBezTo>
                <a:cubicBezTo>
                  <a:pt x="172" y="134"/>
                  <a:pt x="163" y="143"/>
                  <a:pt x="151" y="143"/>
                </a:cubicBezTo>
                <a:close/>
                <a:moveTo>
                  <a:pt x="223" y="143"/>
                </a:moveTo>
                <a:cubicBezTo>
                  <a:pt x="212" y="143"/>
                  <a:pt x="203" y="134"/>
                  <a:pt x="203" y="123"/>
                </a:cubicBezTo>
                <a:cubicBezTo>
                  <a:pt x="203" y="112"/>
                  <a:pt x="212" y="103"/>
                  <a:pt x="223" y="103"/>
                </a:cubicBezTo>
                <a:cubicBezTo>
                  <a:pt x="234" y="103"/>
                  <a:pt x="243" y="112"/>
                  <a:pt x="243" y="123"/>
                </a:cubicBezTo>
                <a:cubicBezTo>
                  <a:pt x="243" y="134"/>
                  <a:pt x="234" y="143"/>
                  <a:pt x="223" y="1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8232" name="矩形 10">
            <a:extLst>
              <a:ext uri="{FF2B5EF4-FFF2-40B4-BE49-F238E27FC236}">
                <a16:creationId xmlns:a16="http://schemas.microsoft.com/office/drawing/2014/main" id="{AAE251D5-D83A-9143-9EB3-5D00A27DC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3688" y="3865563"/>
            <a:ext cx="1879600" cy="1879600"/>
          </a:xfrm>
          <a:prstGeom prst="rect">
            <a:avLst/>
          </a:pr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308233" name="Freeform 337">
            <a:extLst>
              <a:ext uri="{FF2B5EF4-FFF2-40B4-BE49-F238E27FC236}">
                <a16:creationId xmlns:a16="http://schemas.microsoft.com/office/drawing/2014/main" id="{BEE9EBD0-E989-2C42-B4C1-4E469126A918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2189163" y="4491038"/>
            <a:ext cx="617537" cy="617537"/>
          </a:xfrm>
          <a:custGeom>
            <a:avLst/>
            <a:gdLst>
              <a:gd name="T0" fmla="*/ 2147483646 w 288"/>
              <a:gd name="T1" fmla="*/ 0 h 288"/>
              <a:gd name="T2" fmla="*/ 0 w 288"/>
              <a:gd name="T3" fmla="*/ 2147483646 h 288"/>
              <a:gd name="T4" fmla="*/ 2147483646 w 288"/>
              <a:gd name="T5" fmla="*/ 2147483646 h 288"/>
              <a:gd name="T6" fmla="*/ 2147483646 w 288"/>
              <a:gd name="T7" fmla="*/ 2147483646 h 288"/>
              <a:gd name="T8" fmla="*/ 2147483646 w 288"/>
              <a:gd name="T9" fmla="*/ 0 h 288"/>
              <a:gd name="T10" fmla="*/ 2147483646 w 288"/>
              <a:gd name="T11" fmla="*/ 2147483646 h 288"/>
              <a:gd name="T12" fmla="*/ 2147483646 w 288"/>
              <a:gd name="T13" fmla="*/ 2147483646 h 288"/>
              <a:gd name="T14" fmla="*/ 2147483646 w 288"/>
              <a:gd name="T15" fmla="*/ 2147483646 h 288"/>
              <a:gd name="T16" fmla="*/ 2147483646 w 288"/>
              <a:gd name="T17" fmla="*/ 2147483646 h 288"/>
              <a:gd name="T18" fmla="*/ 2147483646 w 288"/>
              <a:gd name="T19" fmla="*/ 2147483646 h 288"/>
              <a:gd name="T20" fmla="*/ 2147483646 w 288"/>
              <a:gd name="T21" fmla="*/ 2147483646 h 288"/>
              <a:gd name="T22" fmla="*/ 2147483646 w 288"/>
              <a:gd name="T23" fmla="*/ 2147483646 h 288"/>
              <a:gd name="T24" fmla="*/ 2147483646 w 288"/>
              <a:gd name="T25" fmla="*/ 2147483646 h 28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88"/>
              <a:gd name="T40" fmla="*/ 0 h 288"/>
              <a:gd name="T41" fmla="*/ 288 w 288"/>
              <a:gd name="T42" fmla="*/ 288 h 28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88" h="288">
                <a:moveTo>
                  <a:pt x="144" y="0"/>
                </a:moveTo>
                <a:cubicBezTo>
                  <a:pt x="64" y="0"/>
                  <a:pt x="0" y="65"/>
                  <a:pt x="0" y="144"/>
                </a:cubicBezTo>
                <a:cubicBezTo>
                  <a:pt x="0" y="224"/>
                  <a:pt x="64" y="288"/>
                  <a:pt x="144" y="288"/>
                </a:cubicBezTo>
                <a:cubicBezTo>
                  <a:pt x="224" y="288"/>
                  <a:pt x="288" y="224"/>
                  <a:pt x="288" y="144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153" y="209"/>
                </a:moveTo>
                <a:cubicBezTo>
                  <a:pt x="144" y="210"/>
                  <a:pt x="135" y="210"/>
                  <a:pt x="127" y="209"/>
                </a:cubicBezTo>
                <a:cubicBezTo>
                  <a:pt x="97" y="239"/>
                  <a:pt x="66" y="233"/>
                  <a:pt x="72" y="229"/>
                </a:cubicBezTo>
                <a:cubicBezTo>
                  <a:pt x="87" y="217"/>
                  <a:pt x="90" y="206"/>
                  <a:pt x="90" y="197"/>
                </a:cubicBezTo>
                <a:cubicBezTo>
                  <a:pt x="70" y="186"/>
                  <a:pt x="56" y="168"/>
                  <a:pt x="54" y="147"/>
                </a:cubicBezTo>
                <a:cubicBezTo>
                  <a:pt x="49" y="108"/>
                  <a:pt x="86" y="71"/>
                  <a:pt x="136" y="65"/>
                </a:cubicBezTo>
                <a:cubicBezTo>
                  <a:pt x="186" y="60"/>
                  <a:pt x="230" y="87"/>
                  <a:pt x="235" y="127"/>
                </a:cubicBezTo>
                <a:cubicBezTo>
                  <a:pt x="239" y="167"/>
                  <a:pt x="203" y="204"/>
                  <a:pt x="153" y="2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>
                <a:solidFill>
                  <a:srgbClr val="000000"/>
                </a:solidFill>
              </a:rPr>
              <a:t>`</a:t>
            </a:r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49" name="矩形 1">
            <a:extLst>
              <a:ext uri="{FF2B5EF4-FFF2-40B4-BE49-F238E27FC236}">
                <a16:creationId xmlns:a16="http://schemas.microsoft.com/office/drawing/2014/main" id="{D0076E4D-FE41-A44B-B73B-82DF18EF6C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50950"/>
            <a:ext cx="12192000" cy="2601913"/>
          </a:xfrm>
          <a:prstGeom prst="rect">
            <a:avLst/>
          </a:prstGeom>
          <a:gradFill rotWithShape="1">
            <a:gsLst>
              <a:gs pos="0">
                <a:srgbClr val="0D0D0D"/>
              </a:gs>
              <a:gs pos="100000">
                <a:srgbClr val="7F7F7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309250" name="矩形 3">
            <a:extLst>
              <a:ext uri="{FF2B5EF4-FFF2-40B4-BE49-F238E27FC236}">
                <a16:creationId xmlns:a16="http://schemas.microsoft.com/office/drawing/2014/main" id="{635111A4-DF1C-4D4A-BD8C-9655660B17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738" y="1250950"/>
            <a:ext cx="1762125" cy="2592388"/>
          </a:xfrm>
          <a:custGeom>
            <a:avLst/>
            <a:gdLst>
              <a:gd name="T0" fmla="*/ 0 w 1761348"/>
              <a:gd name="T1" fmla="*/ 0 h 2593715"/>
              <a:gd name="T2" fmla="*/ 140083 w 1761348"/>
              <a:gd name="T3" fmla="*/ 0 h 2593715"/>
              <a:gd name="T4" fmla="*/ 1762902 w 1761348"/>
              <a:gd name="T5" fmla="*/ 2581547 h 2593715"/>
              <a:gd name="T6" fmla="*/ 533870 w 1761348"/>
              <a:gd name="T7" fmla="*/ 2591062 h 2593715"/>
              <a:gd name="T8" fmla="*/ 0 w 1761348"/>
              <a:gd name="T9" fmla="*/ 0 h 25937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61348" h="2593715">
                <a:moveTo>
                  <a:pt x="0" y="0"/>
                </a:moveTo>
                <a:lnTo>
                  <a:pt x="139959" y="0"/>
                </a:lnTo>
                <a:lnTo>
                  <a:pt x="1761348" y="2584190"/>
                </a:lnTo>
                <a:lnTo>
                  <a:pt x="533400" y="2593715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chemeClr val="bg1">
                  <a:alpha val="28998"/>
                </a:schemeClr>
              </a:gs>
              <a:gs pos="100000">
                <a:srgbClr val="7F7F7F">
                  <a:alpha val="62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251" name="矩形 3">
            <a:extLst>
              <a:ext uri="{FF2B5EF4-FFF2-40B4-BE49-F238E27FC236}">
                <a16:creationId xmlns:a16="http://schemas.microsoft.com/office/drawing/2014/main" id="{9F2931AA-6E22-C949-A408-F0DA8317FFD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430338" y="1241425"/>
            <a:ext cx="1762125" cy="2592388"/>
          </a:xfrm>
          <a:custGeom>
            <a:avLst/>
            <a:gdLst>
              <a:gd name="T0" fmla="*/ 0 w 1761348"/>
              <a:gd name="T1" fmla="*/ 0 h 2593715"/>
              <a:gd name="T2" fmla="*/ 140083 w 1761348"/>
              <a:gd name="T3" fmla="*/ 0 h 2593715"/>
              <a:gd name="T4" fmla="*/ 1762902 w 1761348"/>
              <a:gd name="T5" fmla="*/ 2581547 h 2593715"/>
              <a:gd name="T6" fmla="*/ 533870 w 1761348"/>
              <a:gd name="T7" fmla="*/ 2591062 h 2593715"/>
              <a:gd name="T8" fmla="*/ 0 w 1761348"/>
              <a:gd name="T9" fmla="*/ 0 h 25937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61348" h="2593715">
                <a:moveTo>
                  <a:pt x="0" y="0"/>
                </a:moveTo>
                <a:lnTo>
                  <a:pt x="139959" y="0"/>
                </a:lnTo>
                <a:lnTo>
                  <a:pt x="1761348" y="2584190"/>
                </a:lnTo>
                <a:lnTo>
                  <a:pt x="533400" y="2593715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chemeClr val="bg1">
                  <a:alpha val="28998"/>
                </a:schemeClr>
              </a:gs>
              <a:gs pos="100000">
                <a:srgbClr val="7F7F7F">
                  <a:alpha val="62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252" name="矩形 3">
            <a:extLst>
              <a:ext uri="{FF2B5EF4-FFF2-40B4-BE49-F238E27FC236}">
                <a16:creationId xmlns:a16="http://schemas.microsoft.com/office/drawing/2014/main" id="{1655F327-529D-504F-B0B2-8A6C6190D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8713" y="1250950"/>
            <a:ext cx="1762125" cy="2592388"/>
          </a:xfrm>
          <a:custGeom>
            <a:avLst/>
            <a:gdLst>
              <a:gd name="T0" fmla="*/ 0 w 1761348"/>
              <a:gd name="T1" fmla="*/ 0 h 2593715"/>
              <a:gd name="T2" fmla="*/ 140083 w 1761348"/>
              <a:gd name="T3" fmla="*/ 0 h 2593715"/>
              <a:gd name="T4" fmla="*/ 1762902 w 1761348"/>
              <a:gd name="T5" fmla="*/ 2581547 h 2593715"/>
              <a:gd name="T6" fmla="*/ 533870 w 1761348"/>
              <a:gd name="T7" fmla="*/ 2591062 h 2593715"/>
              <a:gd name="T8" fmla="*/ 0 w 1761348"/>
              <a:gd name="T9" fmla="*/ 0 h 25937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61348" h="2593715">
                <a:moveTo>
                  <a:pt x="0" y="0"/>
                </a:moveTo>
                <a:lnTo>
                  <a:pt x="139959" y="0"/>
                </a:lnTo>
                <a:lnTo>
                  <a:pt x="1761348" y="2584190"/>
                </a:lnTo>
                <a:lnTo>
                  <a:pt x="533400" y="2593715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chemeClr val="bg1">
                  <a:alpha val="28998"/>
                </a:schemeClr>
              </a:gs>
              <a:gs pos="100000">
                <a:srgbClr val="7F7F7F">
                  <a:alpha val="62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253" name="矩形 3">
            <a:extLst>
              <a:ext uri="{FF2B5EF4-FFF2-40B4-BE49-F238E27FC236}">
                <a16:creationId xmlns:a16="http://schemas.microsoft.com/office/drawing/2014/main" id="{7F903A6C-DB4A-1B4C-96A3-9E3EB2F406D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548313" y="1241425"/>
            <a:ext cx="1762125" cy="2592388"/>
          </a:xfrm>
          <a:custGeom>
            <a:avLst/>
            <a:gdLst>
              <a:gd name="T0" fmla="*/ 0 w 1761348"/>
              <a:gd name="T1" fmla="*/ 0 h 2593715"/>
              <a:gd name="T2" fmla="*/ 140083 w 1761348"/>
              <a:gd name="T3" fmla="*/ 0 h 2593715"/>
              <a:gd name="T4" fmla="*/ 1762902 w 1761348"/>
              <a:gd name="T5" fmla="*/ 2581547 h 2593715"/>
              <a:gd name="T6" fmla="*/ 533870 w 1761348"/>
              <a:gd name="T7" fmla="*/ 2591062 h 2593715"/>
              <a:gd name="T8" fmla="*/ 0 w 1761348"/>
              <a:gd name="T9" fmla="*/ 0 h 25937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61348" h="2593715">
                <a:moveTo>
                  <a:pt x="0" y="0"/>
                </a:moveTo>
                <a:lnTo>
                  <a:pt x="139959" y="0"/>
                </a:lnTo>
                <a:lnTo>
                  <a:pt x="1761348" y="2584190"/>
                </a:lnTo>
                <a:lnTo>
                  <a:pt x="533400" y="2593715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chemeClr val="bg1">
                  <a:alpha val="28998"/>
                </a:schemeClr>
              </a:gs>
              <a:gs pos="100000">
                <a:srgbClr val="7F7F7F">
                  <a:alpha val="62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254" name="矩形 3">
            <a:extLst>
              <a:ext uri="{FF2B5EF4-FFF2-40B4-BE49-F238E27FC236}">
                <a16:creationId xmlns:a16="http://schemas.microsoft.com/office/drawing/2014/main" id="{D3E0E4DA-427E-9C46-BB83-8CF5F39C9E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8925" y="1166813"/>
            <a:ext cx="1760538" cy="2593975"/>
          </a:xfrm>
          <a:custGeom>
            <a:avLst/>
            <a:gdLst>
              <a:gd name="T0" fmla="*/ 0 w 1761348"/>
              <a:gd name="T1" fmla="*/ 0 h 2593715"/>
              <a:gd name="T2" fmla="*/ 139831 w 1761348"/>
              <a:gd name="T3" fmla="*/ 0 h 2593715"/>
              <a:gd name="T4" fmla="*/ 1759728 w 1761348"/>
              <a:gd name="T5" fmla="*/ 2584708 h 2593715"/>
              <a:gd name="T6" fmla="*/ 532910 w 1761348"/>
              <a:gd name="T7" fmla="*/ 2594235 h 2593715"/>
              <a:gd name="T8" fmla="*/ 0 w 1761348"/>
              <a:gd name="T9" fmla="*/ 0 h 25937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61348" h="2593715">
                <a:moveTo>
                  <a:pt x="0" y="0"/>
                </a:moveTo>
                <a:lnTo>
                  <a:pt x="139959" y="0"/>
                </a:lnTo>
                <a:lnTo>
                  <a:pt x="1761348" y="2584190"/>
                </a:lnTo>
                <a:lnTo>
                  <a:pt x="533400" y="2593715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chemeClr val="bg1">
                  <a:alpha val="28998"/>
                </a:schemeClr>
              </a:gs>
              <a:gs pos="100000">
                <a:srgbClr val="7F7F7F">
                  <a:alpha val="62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255" name="矩形 3">
            <a:extLst>
              <a:ext uri="{FF2B5EF4-FFF2-40B4-BE49-F238E27FC236}">
                <a16:creationId xmlns:a16="http://schemas.microsoft.com/office/drawing/2014/main" id="{556B3C05-BC4B-1645-995C-CC6DA7719F8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9788525" y="1157288"/>
            <a:ext cx="1760538" cy="2593975"/>
          </a:xfrm>
          <a:custGeom>
            <a:avLst/>
            <a:gdLst>
              <a:gd name="T0" fmla="*/ 0 w 1761348"/>
              <a:gd name="T1" fmla="*/ 0 h 2593715"/>
              <a:gd name="T2" fmla="*/ 139831 w 1761348"/>
              <a:gd name="T3" fmla="*/ 0 h 2593715"/>
              <a:gd name="T4" fmla="*/ 1759728 w 1761348"/>
              <a:gd name="T5" fmla="*/ 2584708 h 2593715"/>
              <a:gd name="T6" fmla="*/ 532910 w 1761348"/>
              <a:gd name="T7" fmla="*/ 2594235 h 2593715"/>
              <a:gd name="T8" fmla="*/ 0 w 1761348"/>
              <a:gd name="T9" fmla="*/ 0 h 25937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61348" h="2593715">
                <a:moveTo>
                  <a:pt x="0" y="0"/>
                </a:moveTo>
                <a:lnTo>
                  <a:pt x="139959" y="0"/>
                </a:lnTo>
                <a:lnTo>
                  <a:pt x="1761348" y="2584190"/>
                </a:lnTo>
                <a:lnTo>
                  <a:pt x="533400" y="2593715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chemeClr val="bg1">
                  <a:alpha val="28998"/>
                </a:schemeClr>
              </a:gs>
              <a:gs pos="100000">
                <a:srgbClr val="7F7F7F">
                  <a:alpha val="62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09256" name="图片 8">
            <a:extLst>
              <a:ext uri="{FF2B5EF4-FFF2-40B4-BE49-F238E27FC236}">
                <a16:creationId xmlns:a16="http://schemas.microsoft.com/office/drawing/2014/main" id="{EE2E68AF-CF9C-4A40-A3F0-63EE594A2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100" y="2655888"/>
            <a:ext cx="939800" cy="98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257" name="图片 9">
            <a:extLst>
              <a:ext uri="{FF2B5EF4-FFF2-40B4-BE49-F238E27FC236}">
                <a16:creationId xmlns:a16="http://schemas.microsoft.com/office/drawing/2014/main" id="{BE73B3AC-AC3E-784B-8FBB-9C8A671F1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38" y="2716213"/>
            <a:ext cx="12255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258" name="图片 10">
            <a:extLst>
              <a:ext uri="{FF2B5EF4-FFF2-40B4-BE49-F238E27FC236}">
                <a16:creationId xmlns:a16="http://schemas.microsoft.com/office/drawing/2014/main" id="{12B727D3-4F8F-8D4A-8DB5-8D4574DBA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9525" y="2809875"/>
            <a:ext cx="701675" cy="98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9259" name="组合 11">
            <a:extLst>
              <a:ext uri="{FF2B5EF4-FFF2-40B4-BE49-F238E27FC236}">
                <a16:creationId xmlns:a16="http://schemas.microsoft.com/office/drawing/2014/main" id="{7653A68C-4FBA-6748-BFF2-17B22484219C}"/>
              </a:ext>
            </a:extLst>
          </p:cNvPr>
          <p:cNvGrpSpPr>
            <a:grpSpLocks/>
          </p:cNvGrpSpPr>
          <p:nvPr/>
        </p:nvGrpSpPr>
        <p:grpSpPr bwMode="auto">
          <a:xfrm>
            <a:off x="0" y="3843338"/>
            <a:ext cx="12192000" cy="855662"/>
            <a:chOff x="0" y="0"/>
            <a:chExt cx="12192000" cy="854924"/>
          </a:xfrm>
        </p:grpSpPr>
        <p:sp>
          <p:nvSpPr>
            <p:cNvPr id="309266" name="矩形 12">
              <a:extLst>
                <a:ext uri="{FF2B5EF4-FFF2-40B4-BE49-F238E27FC236}">
                  <a16:creationId xmlns:a16="http://schemas.microsoft.com/office/drawing/2014/main" id="{DDC0B5D6-3877-D849-8293-B18F978FB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2192000" cy="839636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9267" name="任意多边形 13">
              <a:extLst>
                <a:ext uri="{FF2B5EF4-FFF2-40B4-BE49-F238E27FC236}">
                  <a16:creationId xmlns:a16="http://schemas.microsoft.com/office/drawing/2014/main" id="{8BF9A69D-0A9F-B243-BAF4-B7B2D1AB1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288"/>
              <a:ext cx="12192000" cy="839636"/>
            </a:xfrm>
            <a:custGeom>
              <a:avLst/>
              <a:gdLst>
                <a:gd name="T0" fmla="*/ 0 w 12192000"/>
                <a:gd name="T1" fmla="*/ 0 h 839636"/>
                <a:gd name="T2" fmla="*/ 12192000 w 12192000"/>
                <a:gd name="T3" fmla="*/ 0 h 839636"/>
                <a:gd name="T4" fmla="*/ 12192000 w 12192000"/>
                <a:gd name="T5" fmla="*/ 360738 h 839636"/>
                <a:gd name="T6" fmla="*/ 11960578 w 12192000"/>
                <a:gd name="T7" fmla="*/ 324956 h 839636"/>
                <a:gd name="T8" fmla="*/ 6370135 w 12192000"/>
                <a:gd name="T9" fmla="*/ 240567 h 839636"/>
                <a:gd name="T10" fmla="*/ 1202192 w 12192000"/>
                <a:gd name="T11" fmla="*/ 820861 h 839636"/>
                <a:gd name="T12" fmla="*/ 1118210 w 12192000"/>
                <a:gd name="T13" fmla="*/ 839636 h 839636"/>
                <a:gd name="T14" fmla="*/ 0 w 12192000"/>
                <a:gd name="T15" fmla="*/ 839636 h 839636"/>
                <a:gd name="T16" fmla="*/ 0 w 12192000"/>
                <a:gd name="T17" fmla="*/ 0 h 8396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2192000" h="839636">
                  <a:moveTo>
                    <a:pt x="0" y="0"/>
                  </a:moveTo>
                  <a:lnTo>
                    <a:pt x="12192000" y="0"/>
                  </a:lnTo>
                  <a:lnTo>
                    <a:pt x="12192000" y="360738"/>
                  </a:lnTo>
                  <a:lnTo>
                    <a:pt x="11960578" y="324956"/>
                  </a:lnTo>
                  <a:cubicBezTo>
                    <a:pt x="10741448" y="161615"/>
                    <a:pt x="8689118" y="119514"/>
                    <a:pt x="6370135" y="240567"/>
                  </a:cubicBezTo>
                  <a:cubicBezTo>
                    <a:pt x="4283050" y="349514"/>
                    <a:pt x="2424540" y="567409"/>
                    <a:pt x="1202192" y="820861"/>
                  </a:cubicBezTo>
                  <a:lnTo>
                    <a:pt x="1118210" y="839636"/>
                  </a:lnTo>
                  <a:lnTo>
                    <a:pt x="0" y="8396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1803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09260" name="文本框 14">
            <a:extLst>
              <a:ext uri="{FF2B5EF4-FFF2-40B4-BE49-F238E27FC236}">
                <a16:creationId xmlns:a16="http://schemas.microsoft.com/office/drawing/2014/main" id="{62B6F0BC-5BD6-724C-980F-FA3A57EF8A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738" y="3975100"/>
            <a:ext cx="23114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单击此处添加奖项名</a:t>
            </a:r>
            <a:endParaRPr lang="en-US" altLang="zh-CN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9261" name="文本框 15">
            <a:extLst>
              <a:ext uri="{FF2B5EF4-FFF2-40B4-BE49-F238E27FC236}">
                <a16:creationId xmlns:a16="http://schemas.microsoft.com/office/drawing/2014/main" id="{4FA4E440-39DA-C04B-A42D-BC1A19C341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8875" y="3975100"/>
            <a:ext cx="23114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单击此处添加奖项名</a:t>
            </a:r>
            <a:endParaRPr lang="en-US" altLang="zh-CN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9262" name="文本框 16">
            <a:extLst>
              <a:ext uri="{FF2B5EF4-FFF2-40B4-BE49-F238E27FC236}">
                <a16:creationId xmlns:a16="http://schemas.microsoft.com/office/drawing/2014/main" id="{A3BB6375-89FC-A04C-BA15-055FD7FF27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91638" y="3978275"/>
            <a:ext cx="2311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单击此处添加奖项名</a:t>
            </a:r>
            <a:endParaRPr lang="en-US" altLang="zh-CN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9263" name="Content Placeholder 2">
            <a:extLst>
              <a:ext uri="{FF2B5EF4-FFF2-40B4-BE49-F238E27FC236}">
                <a16:creationId xmlns:a16="http://schemas.microsoft.com/office/drawing/2014/main" id="{9391B6E7-6EE5-5C45-B320-979076A52F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5225" y="5022850"/>
            <a:ext cx="1966913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682" tIns="60841" rIns="121682" bIns="60841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模板的发布，课件及汇报</a:t>
            </a:r>
            <a:r>
              <a:rPr lang="en-US" altLang="zh-CN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的美化，并为您提供专业的</a:t>
            </a:r>
            <a:r>
              <a:rPr lang="en-US" altLang="zh-CN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</a:t>
            </a:r>
          </a:p>
        </p:txBody>
      </p:sp>
      <p:sp>
        <p:nvSpPr>
          <p:cNvPr id="309264" name="Content Placeholder 2">
            <a:extLst>
              <a:ext uri="{FF2B5EF4-FFF2-40B4-BE49-F238E27FC236}">
                <a16:creationId xmlns:a16="http://schemas.microsoft.com/office/drawing/2014/main" id="{B7E47D77-D64F-6D47-BED0-E1A644DD37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3338" y="5022850"/>
            <a:ext cx="1965325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682" tIns="60841" rIns="121682" bIns="60841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模板的发布，课件及汇报</a:t>
            </a:r>
            <a:r>
              <a:rPr lang="en-US" altLang="zh-CN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的美化，并为您提供专业的</a:t>
            </a:r>
            <a:r>
              <a:rPr lang="en-US" altLang="zh-CN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</a:t>
            </a:r>
          </a:p>
        </p:txBody>
      </p:sp>
      <p:sp>
        <p:nvSpPr>
          <p:cNvPr id="309265" name="Content Placeholder 2">
            <a:extLst>
              <a:ext uri="{FF2B5EF4-FFF2-40B4-BE49-F238E27FC236}">
                <a16:creationId xmlns:a16="http://schemas.microsoft.com/office/drawing/2014/main" id="{294FD2EB-7F94-2B43-8C66-59E7DC85EC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37700" y="5019675"/>
            <a:ext cx="1966913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682" tIns="60841" rIns="121682" bIns="60841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模板的发布，课件及汇报</a:t>
            </a:r>
            <a:r>
              <a:rPr lang="en-US" altLang="zh-CN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的美化，并为您提供专业的</a:t>
            </a:r>
            <a:r>
              <a:rPr lang="en-US" altLang="zh-CN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椭圆 4">
            <a:extLst>
              <a:ext uri="{FF2B5EF4-FFF2-40B4-BE49-F238E27FC236}">
                <a16:creationId xmlns:a16="http://schemas.microsoft.com/office/drawing/2014/main" id="{BB036709-14AB-8A41-BF13-560763E19D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175" y="2166938"/>
            <a:ext cx="688975" cy="68897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286723" name="文本框 5">
            <a:extLst>
              <a:ext uri="{FF2B5EF4-FFF2-40B4-BE49-F238E27FC236}">
                <a16:creationId xmlns:a16="http://schemas.microsoft.com/office/drawing/2014/main" id="{F98CDDD0-B4A9-9D4E-889E-D1B664ABF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3688" y="2219325"/>
            <a:ext cx="24288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项目概况</a:t>
            </a:r>
          </a:p>
        </p:txBody>
      </p:sp>
      <p:sp>
        <p:nvSpPr>
          <p:cNvPr id="286724" name="椭圆 6">
            <a:extLst>
              <a:ext uri="{FF2B5EF4-FFF2-40B4-BE49-F238E27FC236}">
                <a16:creationId xmlns:a16="http://schemas.microsoft.com/office/drawing/2014/main" id="{A9E7FBAE-6E5B-134C-8664-EA99237D7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9450" y="2205038"/>
            <a:ext cx="688975" cy="68897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286725" name="文本框 7">
            <a:extLst>
              <a:ext uri="{FF2B5EF4-FFF2-40B4-BE49-F238E27FC236}">
                <a16:creationId xmlns:a16="http://schemas.microsoft.com/office/drawing/2014/main" id="{6393A622-0694-6D40-8251-10771D040B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4963" y="2251075"/>
            <a:ext cx="28305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商业模式</a:t>
            </a:r>
          </a:p>
        </p:txBody>
      </p:sp>
      <p:sp>
        <p:nvSpPr>
          <p:cNvPr id="286726" name="椭圆 8">
            <a:extLst>
              <a:ext uri="{FF2B5EF4-FFF2-40B4-BE49-F238E27FC236}">
                <a16:creationId xmlns:a16="http://schemas.microsoft.com/office/drawing/2014/main" id="{DE0CC419-E8BC-AE4A-9A2F-5D67884C15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175" y="4157663"/>
            <a:ext cx="688975" cy="68897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286727" name="文本框 9">
            <a:extLst>
              <a:ext uri="{FF2B5EF4-FFF2-40B4-BE49-F238E27FC236}">
                <a16:creationId xmlns:a16="http://schemas.microsoft.com/office/drawing/2014/main" id="{D16E9346-E3B5-B049-8936-F35F9954AA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3688" y="4210050"/>
            <a:ext cx="28305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核心团队</a:t>
            </a:r>
          </a:p>
        </p:txBody>
      </p:sp>
      <p:sp>
        <p:nvSpPr>
          <p:cNvPr id="286728" name="椭圆 10">
            <a:extLst>
              <a:ext uri="{FF2B5EF4-FFF2-40B4-BE49-F238E27FC236}">
                <a16:creationId xmlns:a16="http://schemas.microsoft.com/office/drawing/2014/main" id="{38F18BB7-1CD2-624A-B3CD-050EF6766E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9450" y="4195763"/>
            <a:ext cx="688975" cy="68897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286729" name="文本框 11">
            <a:extLst>
              <a:ext uri="{FF2B5EF4-FFF2-40B4-BE49-F238E27FC236}">
                <a16:creationId xmlns:a16="http://schemas.microsoft.com/office/drawing/2014/main" id="{8F82D550-BE84-ED48-A5CC-1777C8EB45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4963" y="4248150"/>
            <a:ext cx="28305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</a:p>
        </p:txBody>
      </p:sp>
      <p:sp>
        <p:nvSpPr>
          <p:cNvPr id="286730" name="Freeform 68">
            <a:extLst>
              <a:ext uri="{FF2B5EF4-FFF2-40B4-BE49-F238E27FC236}">
                <a16:creationId xmlns:a16="http://schemas.microsoft.com/office/drawing/2014/main" id="{286C9554-510F-A046-80AB-B33048A4A437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796925" y="2328863"/>
            <a:ext cx="361950" cy="365125"/>
          </a:xfrm>
          <a:custGeom>
            <a:avLst/>
            <a:gdLst>
              <a:gd name="T0" fmla="*/ 458069240 w 286"/>
              <a:gd name="T1" fmla="*/ 210556684 h 288"/>
              <a:gd name="T2" fmla="*/ 414825073 w 286"/>
              <a:gd name="T3" fmla="*/ 210556684 h 288"/>
              <a:gd name="T4" fmla="*/ 248254671 w 286"/>
              <a:gd name="T5" fmla="*/ 41790331 h 288"/>
              <a:gd name="T6" fmla="*/ 248254671 w 286"/>
              <a:gd name="T7" fmla="*/ 0 h 288"/>
              <a:gd name="T8" fmla="*/ 209814569 w 286"/>
              <a:gd name="T9" fmla="*/ 0 h 288"/>
              <a:gd name="T10" fmla="*/ 209814569 w 286"/>
              <a:gd name="T11" fmla="*/ 41790331 h 288"/>
              <a:gd name="T12" fmla="*/ 43244166 w 286"/>
              <a:gd name="T13" fmla="*/ 210556684 h 288"/>
              <a:gd name="T14" fmla="*/ 0 w 286"/>
              <a:gd name="T15" fmla="*/ 210556684 h 288"/>
              <a:gd name="T16" fmla="*/ 0 w 286"/>
              <a:gd name="T17" fmla="*/ 249131887 h 288"/>
              <a:gd name="T18" fmla="*/ 44846364 w 286"/>
              <a:gd name="T19" fmla="*/ 249131887 h 288"/>
              <a:gd name="T20" fmla="*/ 209814569 w 286"/>
              <a:gd name="T21" fmla="*/ 414684380 h 288"/>
              <a:gd name="T22" fmla="*/ 209814569 w 286"/>
              <a:gd name="T23" fmla="*/ 462903700 h 288"/>
              <a:gd name="T24" fmla="*/ 248254671 w 286"/>
              <a:gd name="T25" fmla="*/ 462903700 h 288"/>
              <a:gd name="T26" fmla="*/ 248254671 w 286"/>
              <a:gd name="T27" fmla="*/ 414684380 h 288"/>
              <a:gd name="T28" fmla="*/ 414825073 w 286"/>
              <a:gd name="T29" fmla="*/ 249131887 h 288"/>
              <a:gd name="T30" fmla="*/ 458069240 w 286"/>
              <a:gd name="T31" fmla="*/ 249131887 h 288"/>
              <a:gd name="T32" fmla="*/ 458069240 w 286"/>
              <a:gd name="T33" fmla="*/ 210556684 h 288"/>
              <a:gd name="T34" fmla="*/ 376384971 w 286"/>
              <a:gd name="T35" fmla="*/ 210556684 h 288"/>
              <a:gd name="T36" fmla="*/ 248254671 w 286"/>
              <a:gd name="T37" fmla="*/ 210556684 h 288"/>
              <a:gd name="T38" fmla="*/ 248254671 w 286"/>
              <a:gd name="T39" fmla="*/ 80365534 h 288"/>
              <a:gd name="T40" fmla="*/ 376384971 w 286"/>
              <a:gd name="T41" fmla="*/ 210556684 h 288"/>
              <a:gd name="T42" fmla="*/ 209814569 w 286"/>
              <a:gd name="T43" fmla="*/ 80365534 h 288"/>
              <a:gd name="T44" fmla="*/ 209814569 w 286"/>
              <a:gd name="T45" fmla="*/ 210556684 h 288"/>
              <a:gd name="T46" fmla="*/ 81684269 w 286"/>
              <a:gd name="T47" fmla="*/ 210556684 h 288"/>
              <a:gd name="T48" fmla="*/ 209814569 w 286"/>
              <a:gd name="T49" fmla="*/ 80365534 h 288"/>
              <a:gd name="T50" fmla="*/ 83285201 w 286"/>
              <a:gd name="T51" fmla="*/ 249131887 h 288"/>
              <a:gd name="T52" fmla="*/ 209814569 w 286"/>
              <a:gd name="T53" fmla="*/ 249131887 h 288"/>
              <a:gd name="T54" fmla="*/ 209814569 w 286"/>
              <a:gd name="T55" fmla="*/ 376109177 h 288"/>
              <a:gd name="T56" fmla="*/ 83285201 w 286"/>
              <a:gd name="T57" fmla="*/ 249131887 h 288"/>
              <a:gd name="T58" fmla="*/ 248254671 w 286"/>
              <a:gd name="T59" fmla="*/ 376109177 h 288"/>
              <a:gd name="T60" fmla="*/ 248254671 w 286"/>
              <a:gd name="T61" fmla="*/ 249131887 h 288"/>
              <a:gd name="T62" fmla="*/ 376384971 w 286"/>
              <a:gd name="T63" fmla="*/ 249131887 h 288"/>
              <a:gd name="T64" fmla="*/ 248254671 w 286"/>
              <a:gd name="T65" fmla="*/ 376109177 h 288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286" h="288">
                <a:moveTo>
                  <a:pt x="286" y="131"/>
                </a:moveTo>
                <a:cubicBezTo>
                  <a:pt x="259" y="131"/>
                  <a:pt x="259" y="131"/>
                  <a:pt x="259" y="131"/>
                </a:cubicBezTo>
                <a:cubicBezTo>
                  <a:pt x="254" y="76"/>
                  <a:pt x="210" y="31"/>
                  <a:pt x="155" y="26"/>
                </a:cubicBezTo>
                <a:cubicBezTo>
                  <a:pt x="155" y="0"/>
                  <a:pt x="155" y="0"/>
                  <a:pt x="155" y="0"/>
                </a:cubicBezTo>
                <a:cubicBezTo>
                  <a:pt x="131" y="0"/>
                  <a:pt x="131" y="0"/>
                  <a:pt x="131" y="0"/>
                </a:cubicBezTo>
                <a:cubicBezTo>
                  <a:pt x="131" y="26"/>
                  <a:pt x="131" y="26"/>
                  <a:pt x="131" y="26"/>
                </a:cubicBezTo>
                <a:cubicBezTo>
                  <a:pt x="76" y="32"/>
                  <a:pt x="32" y="76"/>
                  <a:pt x="27" y="131"/>
                </a:cubicBezTo>
                <a:cubicBezTo>
                  <a:pt x="0" y="131"/>
                  <a:pt x="0" y="131"/>
                  <a:pt x="0" y="131"/>
                </a:cubicBezTo>
                <a:cubicBezTo>
                  <a:pt x="0" y="155"/>
                  <a:pt x="0" y="155"/>
                  <a:pt x="0" y="155"/>
                </a:cubicBezTo>
                <a:cubicBezTo>
                  <a:pt x="28" y="155"/>
                  <a:pt x="28" y="155"/>
                  <a:pt x="28" y="155"/>
                </a:cubicBezTo>
                <a:cubicBezTo>
                  <a:pt x="33" y="209"/>
                  <a:pt x="77" y="252"/>
                  <a:pt x="131" y="258"/>
                </a:cubicBezTo>
                <a:cubicBezTo>
                  <a:pt x="131" y="288"/>
                  <a:pt x="131" y="288"/>
                  <a:pt x="131" y="288"/>
                </a:cubicBezTo>
                <a:cubicBezTo>
                  <a:pt x="155" y="288"/>
                  <a:pt x="155" y="288"/>
                  <a:pt x="155" y="288"/>
                </a:cubicBezTo>
                <a:cubicBezTo>
                  <a:pt x="155" y="258"/>
                  <a:pt x="155" y="258"/>
                  <a:pt x="155" y="258"/>
                </a:cubicBezTo>
                <a:cubicBezTo>
                  <a:pt x="210" y="253"/>
                  <a:pt x="253" y="209"/>
                  <a:pt x="259" y="155"/>
                </a:cubicBezTo>
                <a:cubicBezTo>
                  <a:pt x="286" y="155"/>
                  <a:pt x="286" y="155"/>
                  <a:pt x="286" y="155"/>
                </a:cubicBezTo>
                <a:lnTo>
                  <a:pt x="286" y="131"/>
                </a:lnTo>
                <a:close/>
                <a:moveTo>
                  <a:pt x="235" y="131"/>
                </a:moveTo>
                <a:cubicBezTo>
                  <a:pt x="155" y="131"/>
                  <a:pt x="155" y="131"/>
                  <a:pt x="155" y="131"/>
                </a:cubicBezTo>
                <a:cubicBezTo>
                  <a:pt x="155" y="50"/>
                  <a:pt x="155" y="50"/>
                  <a:pt x="155" y="50"/>
                </a:cubicBezTo>
                <a:cubicBezTo>
                  <a:pt x="197" y="55"/>
                  <a:pt x="231" y="89"/>
                  <a:pt x="235" y="131"/>
                </a:cubicBezTo>
                <a:close/>
                <a:moveTo>
                  <a:pt x="131" y="50"/>
                </a:moveTo>
                <a:cubicBezTo>
                  <a:pt x="131" y="131"/>
                  <a:pt x="131" y="131"/>
                  <a:pt x="131" y="131"/>
                </a:cubicBezTo>
                <a:cubicBezTo>
                  <a:pt x="51" y="131"/>
                  <a:pt x="51" y="131"/>
                  <a:pt x="51" y="131"/>
                </a:cubicBezTo>
                <a:cubicBezTo>
                  <a:pt x="56" y="89"/>
                  <a:pt x="89" y="56"/>
                  <a:pt x="131" y="50"/>
                </a:cubicBezTo>
                <a:close/>
                <a:moveTo>
                  <a:pt x="52" y="155"/>
                </a:moveTo>
                <a:cubicBezTo>
                  <a:pt x="131" y="155"/>
                  <a:pt x="131" y="155"/>
                  <a:pt x="131" y="155"/>
                </a:cubicBezTo>
                <a:cubicBezTo>
                  <a:pt x="131" y="234"/>
                  <a:pt x="131" y="234"/>
                  <a:pt x="131" y="234"/>
                </a:cubicBezTo>
                <a:cubicBezTo>
                  <a:pt x="90" y="228"/>
                  <a:pt x="57" y="196"/>
                  <a:pt x="52" y="155"/>
                </a:cubicBezTo>
                <a:close/>
                <a:moveTo>
                  <a:pt x="155" y="234"/>
                </a:moveTo>
                <a:cubicBezTo>
                  <a:pt x="155" y="155"/>
                  <a:pt x="155" y="155"/>
                  <a:pt x="155" y="155"/>
                </a:cubicBezTo>
                <a:cubicBezTo>
                  <a:pt x="235" y="155"/>
                  <a:pt x="235" y="155"/>
                  <a:pt x="235" y="155"/>
                </a:cubicBezTo>
                <a:cubicBezTo>
                  <a:pt x="229" y="196"/>
                  <a:pt x="196" y="229"/>
                  <a:pt x="155" y="234"/>
                </a:cubicBezTo>
                <a:close/>
              </a:path>
            </a:pathLst>
          </a:cu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86731" name="组合 13">
            <a:extLst>
              <a:ext uri="{FF2B5EF4-FFF2-40B4-BE49-F238E27FC236}">
                <a16:creationId xmlns:a16="http://schemas.microsoft.com/office/drawing/2014/main" id="{C4BD32F9-D420-9A4D-997F-9C88D13E5D28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050" y="2365375"/>
            <a:ext cx="3095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32" name="组合 16">
            <a:extLst>
              <a:ext uri="{FF2B5EF4-FFF2-40B4-BE49-F238E27FC236}">
                <a16:creationId xmlns:a16="http://schemas.microsoft.com/office/drawing/2014/main" id="{422D80B2-8680-E046-87F5-B06AA93D3573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4308475"/>
            <a:ext cx="3603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33" name="Freeform 372">
            <a:extLst>
              <a:ext uri="{FF2B5EF4-FFF2-40B4-BE49-F238E27FC236}">
                <a16:creationId xmlns:a16="http://schemas.microsoft.com/office/drawing/2014/main" id="{B8C46223-4615-2249-AFEC-262B598B91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0263" y="4410075"/>
            <a:ext cx="388937" cy="260350"/>
          </a:xfrm>
          <a:custGeom>
            <a:avLst/>
            <a:gdLst>
              <a:gd name="T0" fmla="*/ 779445395 w 174"/>
              <a:gd name="T1" fmla="*/ 351561509 h 117"/>
              <a:gd name="T2" fmla="*/ 869381488 w 174"/>
              <a:gd name="T3" fmla="*/ 0 h 117"/>
              <a:gd name="T4" fmla="*/ 514632944 w 174"/>
              <a:gd name="T5" fmla="*/ 89128709 h 117"/>
              <a:gd name="T6" fmla="*/ 604569037 w 174"/>
              <a:gd name="T7" fmla="*/ 173304091 h 117"/>
              <a:gd name="T8" fmla="*/ 449680465 w 174"/>
              <a:gd name="T9" fmla="*/ 326803781 h 117"/>
              <a:gd name="T10" fmla="*/ 309779379 w 174"/>
              <a:gd name="T11" fmla="*/ 183208518 h 117"/>
              <a:gd name="T12" fmla="*/ 0 w 174"/>
              <a:gd name="T13" fmla="*/ 490205672 h 117"/>
              <a:gd name="T14" fmla="*/ 94931922 w 174"/>
              <a:gd name="T15" fmla="*/ 579334380 h 117"/>
              <a:gd name="T16" fmla="*/ 309779379 w 174"/>
              <a:gd name="T17" fmla="*/ 366417035 h 117"/>
              <a:gd name="T18" fmla="*/ 449680465 w 174"/>
              <a:gd name="T19" fmla="*/ 510012299 h 117"/>
              <a:gd name="T20" fmla="*/ 699503195 w 174"/>
              <a:gd name="T21" fmla="*/ 272337226 h 117"/>
              <a:gd name="T22" fmla="*/ 779445395 w 174"/>
              <a:gd name="T23" fmla="*/ 351561509 h 117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74" h="117">
                <a:moveTo>
                  <a:pt x="156" y="71"/>
                </a:moveTo>
                <a:lnTo>
                  <a:pt x="174" y="0"/>
                </a:lnTo>
                <a:lnTo>
                  <a:pt x="103" y="18"/>
                </a:lnTo>
                <a:lnTo>
                  <a:pt x="121" y="35"/>
                </a:lnTo>
                <a:lnTo>
                  <a:pt x="90" y="66"/>
                </a:lnTo>
                <a:lnTo>
                  <a:pt x="62" y="37"/>
                </a:lnTo>
                <a:lnTo>
                  <a:pt x="0" y="99"/>
                </a:lnTo>
                <a:lnTo>
                  <a:pt x="19" y="117"/>
                </a:lnTo>
                <a:lnTo>
                  <a:pt x="62" y="74"/>
                </a:lnTo>
                <a:lnTo>
                  <a:pt x="90" y="103"/>
                </a:lnTo>
                <a:lnTo>
                  <a:pt x="140" y="55"/>
                </a:lnTo>
                <a:lnTo>
                  <a:pt x="156" y="71"/>
                </a:lnTo>
                <a:close/>
              </a:path>
            </a:pathLst>
          </a:cu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734" name="文本框 20">
            <a:extLst>
              <a:ext uri="{FF2B5EF4-FFF2-40B4-BE49-F238E27FC236}">
                <a16:creationId xmlns:a16="http://schemas.microsoft.com/office/drawing/2014/main" id="{079437D1-7CF4-1B42-89AF-8EC20B31BB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900" y="2886075"/>
            <a:ext cx="1343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行业前景</a:t>
            </a:r>
          </a:p>
        </p:txBody>
      </p:sp>
      <p:sp>
        <p:nvSpPr>
          <p:cNvPr id="286735" name="文本框 21">
            <a:extLst>
              <a:ext uri="{FF2B5EF4-FFF2-40B4-BE49-F238E27FC236}">
                <a16:creationId xmlns:a16="http://schemas.microsoft.com/office/drawing/2014/main" id="{7002F49A-B958-694B-893A-1717CF88C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9638" y="2886075"/>
            <a:ext cx="13446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  <p:sp>
        <p:nvSpPr>
          <p:cNvPr id="286736" name="文本框 22">
            <a:extLst>
              <a:ext uri="{FF2B5EF4-FFF2-40B4-BE49-F238E27FC236}">
                <a16:creationId xmlns:a16="http://schemas.microsoft.com/office/drawing/2014/main" id="{1D1B0FEC-A423-C242-B38B-1CD6029A91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900" y="3244850"/>
            <a:ext cx="1343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竞争对手</a:t>
            </a:r>
          </a:p>
        </p:txBody>
      </p:sp>
      <p:sp>
        <p:nvSpPr>
          <p:cNvPr id="286737" name="文本框 23">
            <a:extLst>
              <a:ext uri="{FF2B5EF4-FFF2-40B4-BE49-F238E27FC236}">
                <a16:creationId xmlns:a16="http://schemas.microsoft.com/office/drawing/2014/main" id="{8B005130-B1D5-B347-AC89-05BB067D39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9638" y="3244850"/>
            <a:ext cx="13446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核心优势</a:t>
            </a:r>
          </a:p>
        </p:txBody>
      </p:sp>
      <p:sp>
        <p:nvSpPr>
          <p:cNvPr id="286738" name="文本框 24">
            <a:extLst>
              <a:ext uri="{FF2B5EF4-FFF2-40B4-BE49-F238E27FC236}">
                <a16:creationId xmlns:a16="http://schemas.microsoft.com/office/drawing/2014/main" id="{B627E613-D41F-EF47-B255-530ECE390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9263" y="2924175"/>
            <a:ext cx="13446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发展历程</a:t>
            </a:r>
          </a:p>
        </p:txBody>
      </p:sp>
      <p:sp>
        <p:nvSpPr>
          <p:cNvPr id="286739" name="文本框 25">
            <a:extLst>
              <a:ext uri="{FF2B5EF4-FFF2-40B4-BE49-F238E27FC236}">
                <a16:creationId xmlns:a16="http://schemas.microsoft.com/office/drawing/2014/main" id="{441E4B7F-EBA4-AB48-915F-76DAFF0D2B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9588" y="2924175"/>
            <a:ext cx="1343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</a:p>
        </p:txBody>
      </p:sp>
      <p:sp>
        <p:nvSpPr>
          <p:cNvPr id="286740" name="文本框 26">
            <a:extLst>
              <a:ext uri="{FF2B5EF4-FFF2-40B4-BE49-F238E27FC236}">
                <a16:creationId xmlns:a16="http://schemas.microsoft.com/office/drawing/2014/main" id="{663C6592-3B04-5841-97CD-114BBBA337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9263" y="3282950"/>
            <a:ext cx="13446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组织构架</a:t>
            </a:r>
          </a:p>
        </p:txBody>
      </p:sp>
      <p:sp>
        <p:nvSpPr>
          <p:cNvPr id="286741" name="文本框 27">
            <a:extLst>
              <a:ext uri="{FF2B5EF4-FFF2-40B4-BE49-F238E27FC236}">
                <a16:creationId xmlns:a16="http://schemas.microsoft.com/office/drawing/2014/main" id="{2ACDC5FA-3A8D-1A45-A200-6ACC6E5513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9588" y="3282950"/>
            <a:ext cx="1343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企业荣誉</a:t>
            </a:r>
          </a:p>
        </p:txBody>
      </p:sp>
      <p:sp>
        <p:nvSpPr>
          <p:cNvPr id="286742" name="文本框 28">
            <a:extLst>
              <a:ext uri="{FF2B5EF4-FFF2-40B4-BE49-F238E27FC236}">
                <a16:creationId xmlns:a16="http://schemas.microsoft.com/office/drawing/2014/main" id="{E9A06A7F-33CC-C945-8FC6-507E8542F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1700" y="4837113"/>
            <a:ext cx="1343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产品介绍</a:t>
            </a:r>
          </a:p>
        </p:txBody>
      </p:sp>
      <p:sp>
        <p:nvSpPr>
          <p:cNvPr id="286743" name="文本框 29">
            <a:extLst>
              <a:ext uri="{FF2B5EF4-FFF2-40B4-BE49-F238E27FC236}">
                <a16:creationId xmlns:a16="http://schemas.microsoft.com/office/drawing/2014/main" id="{F6C8C2E1-A031-8D46-B90E-4CC09929E5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0438" y="4837113"/>
            <a:ext cx="13446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产品核心</a:t>
            </a:r>
          </a:p>
        </p:txBody>
      </p:sp>
      <p:sp>
        <p:nvSpPr>
          <p:cNvPr id="286744" name="文本框 30">
            <a:extLst>
              <a:ext uri="{FF2B5EF4-FFF2-40B4-BE49-F238E27FC236}">
                <a16:creationId xmlns:a16="http://schemas.microsoft.com/office/drawing/2014/main" id="{7F9021CE-C702-F244-B93B-4001E4E92F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1700" y="5194300"/>
            <a:ext cx="1343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销售渠道</a:t>
            </a:r>
          </a:p>
        </p:txBody>
      </p:sp>
      <p:sp>
        <p:nvSpPr>
          <p:cNvPr id="286745" name="文本框 31">
            <a:extLst>
              <a:ext uri="{FF2B5EF4-FFF2-40B4-BE49-F238E27FC236}">
                <a16:creationId xmlns:a16="http://schemas.microsoft.com/office/drawing/2014/main" id="{02B5975B-D347-8542-94A9-95BA89F8A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0438" y="5194300"/>
            <a:ext cx="13446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推广计划</a:t>
            </a:r>
          </a:p>
        </p:txBody>
      </p:sp>
      <p:sp>
        <p:nvSpPr>
          <p:cNvPr id="286746" name="文本框 32">
            <a:extLst>
              <a:ext uri="{FF2B5EF4-FFF2-40B4-BE49-F238E27FC236}">
                <a16:creationId xmlns:a16="http://schemas.microsoft.com/office/drawing/2014/main" id="{783C0E91-9E93-1244-96E7-0E2863E917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7363" y="4875213"/>
            <a:ext cx="13446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危及预测</a:t>
            </a:r>
          </a:p>
        </p:txBody>
      </p:sp>
      <p:sp>
        <p:nvSpPr>
          <p:cNvPr id="286747" name="文本框 33">
            <a:extLst>
              <a:ext uri="{FF2B5EF4-FFF2-40B4-BE49-F238E27FC236}">
                <a16:creationId xmlns:a16="http://schemas.microsoft.com/office/drawing/2014/main" id="{545FD0F0-EEBF-CF48-B551-7528EABFB2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7688" y="4875213"/>
            <a:ext cx="1343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解决方法</a:t>
            </a:r>
          </a:p>
        </p:txBody>
      </p:sp>
      <p:sp>
        <p:nvSpPr>
          <p:cNvPr id="286748" name="文本框 34">
            <a:extLst>
              <a:ext uri="{FF2B5EF4-FFF2-40B4-BE49-F238E27FC236}">
                <a16:creationId xmlns:a16="http://schemas.microsoft.com/office/drawing/2014/main" id="{82119DE7-35AE-6E4F-902B-C14D12092C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7363" y="5232400"/>
            <a:ext cx="13446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财务计划</a:t>
            </a:r>
          </a:p>
        </p:txBody>
      </p:sp>
      <p:sp>
        <p:nvSpPr>
          <p:cNvPr id="286749" name="文本框 35">
            <a:extLst>
              <a:ext uri="{FF2B5EF4-FFF2-40B4-BE49-F238E27FC236}">
                <a16:creationId xmlns:a16="http://schemas.microsoft.com/office/drawing/2014/main" id="{9822A302-57C6-DB40-8646-5182F10133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7688" y="5232400"/>
            <a:ext cx="1343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资金使用</a:t>
            </a:r>
          </a:p>
        </p:txBody>
      </p:sp>
      <p:sp>
        <p:nvSpPr>
          <p:cNvPr id="286750" name="文本框 36">
            <a:extLst>
              <a:ext uri="{FF2B5EF4-FFF2-40B4-BE49-F238E27FC236}">
                <a16:creationId xmlns:a16="http://schemas.microsoft.com/office/drawing/2014/main" id="{F724846A-DA01-A24A-9DC8-8146BE43F8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8425" y="971550"/>
            <a:ext cx="2481263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6751" name="文本框 30">
            <a:extLst>
              <a:ext uri="{FF2B5EF4-FFF2-40B4-BE49-F238E27FC236}">
                <a16:creationId xmlns:a16="http://schemas.microsoft.com/office/drawing/2014/main" id="{A6228541-BE4F-1448-8B95-928C13E19B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3200" y="182563"/>
            <a:ext cx="17573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/>
              <a:t>Marketing</a:t>
            </a:r>
            <a:endParaRPr lang="zh-CN" altLang="en-US" sz="1800"/>
          </a:p>
        </p:txBody>
      </p:sp>
      <p:sp>
        <p:nvSpPr>
          <p:cNvPr id="286752" name="椭圆 6">
            <a:extLst>
              <a:ext uri="{FF2B5EF4-FFF2-40B4-BE49-F238E27FC236}">
                <a16:creationId xmlns:a16="http://schemas.microsoft.com/office/drawing/2014/main" id="{47997185-9184-CE45-92A9-501582258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4188" y="2147888"/>
            <a:ext cx="688975" cy="68897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286753" name="文本框 7">
            <a:extLst>
              <a:ext uri="{FF2B5EF4-FFF2-40B4-BE49-F238E27FC236}">
                <a16:creationId xmlns:a16="http://schemas.microsoft.com/office/drawing/2014/main" id="{C078012B-4188-0D45-A4C0-65BB840205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29700" y="2193925"/>
            <a:ext cx="28305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运营现状</a:t>
            </a:r>
          </a:p>
        </p:txBody>
      </p:sp>
      <p:pic>
        <p:nvPicPr>
          <p:cNvPr id="286754" name="组合 13">
            <a:extLst>
              <a:ext uri="{FF2B5EF4-FFF2-40B4-BE49-F238E27FC236}">
                <a16:creationId xmlns:a16="http://schemas.microsoft.com/office/drawing/2014/main" id="{F0089475-09BB-DC40-B6D6-F52A235D981E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788" y="2308225"/>
            <a:ext cx="3095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5" name="文本框 24">
            <a:extLst>
              <a:ext uri="{FF2B5EF4-FFF2-40B4-BE49-F238E27FC236}">
                <a16:creationId xmlns:a16="http://schemas.microsoft.com/office/drawing/2014/main" id="{BDCCDD1F-C4EC-BD4A-8557-16C219757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0" y="2867025"/>
            <a:ext cx="13446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发展历程</a:t>
            </a:r>
          </a:p>
        </p:txBody>
      </p:sp>
      <p:sp>
        <p:nvSpPr>
          <p:cNvPr id="286756" name="文本框 25">
            <a:extLst>
              <a:ext uri="{FF2B5EF4-FFF2-40B4-BE49-F238E27FC236}">
                <a16:creationId xmlns:a16="http://schemas.microsoft.com/office/drawing/2014/main" id="{BEA7EF40-5FAD-384E-A97D-4803AA501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74325" y="2867025"/>
            <a:ext cx="1343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</a:p>
        </p:txBody>
      </p:sp>
      <p:sp>
        <p:nvSpPr>
          <p:cNvPr id="286757" name="文本框 26">
            <a:extLst>
              <a:ext uri="{FF2B5EF4-FFF2-40B4-BE49-F238E27FC236}">
                <a16:creationId xmlns:a16="http://schemas.microsoft.com/office/drawing/2014/main" id="{98AF3F61-F3CF-744E-A2BF-099B4846BB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0" y="3225800"/>
            <a:ext cx="13446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组织构架</a:t>
            </a:r>
          </a:p>
        </p:txBody>
      </p:sp>
      <p:sp>
        <p:nvSpPr>
          <p:cNvPr id="286758" name="文本框 27">
            <a:extLst>
              <a:ext uri="{FF2B5EF4-FFF2-40B4-BE49-F238E27FC236}">
                <a16:creationId xmlns:a16="http://schemas.microsoft.com/office/drawing/2014/main" id="{20809353-37E2-FD45-8A00-DF56764CBC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74325" y="3225800"/>
            <a:ext cx="1343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企业荣誉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273" name="图片 4">
            <a:extLst>
              <a:ext uri="{FF2B5EF4-FFF2-40B4-BE49-F238E27FC236}">
                <a16:creationId xmlns:a16="http://schemas.microsoft.com/office/drawing/2014/main" id="{9066434A-3193-F64E-8C1F-69748A64C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2" b="8615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0274" name="任意多边形 9">
            <a:extLst>
              <a:ext uri="{FF2B5EF4-FFF2-40B4-BE49-F238E27FC236}">
                <a16:creationId xmlns:a16="http://schemas.microsoft.com/office/drawing/2014/main" id="{A0D3794A-5E9C-7342-AEEF-F0837FBAD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8000" y="2616200"/>
            <a:ext cx="4038600" cy="4191000"/>
          </a:xfrm>
          <a:custGeom>
            <a:avLst/>
            <a:gdLst>
              <a:gd name="T0" fmla="*/ 2236010 w 4037868"/>
              <a:gd name="T1" fmla="*/ 4191000 h 4191000"/>
              <a:gd name="T2" fmla="*/ 2833127 w 4037868"/>
              <a:gd name="T3" fmla="*/ 3695700 h 4191000"/>
              <a:gd name="T4" fmla="*/ 4027360 w 4037868"/>
              <a:gd name="T5" fmla="*/ 2120900 h 4191000"/>
              <a:gd name="T6" fmla="*/ 3379425 w 4037868"/>
              <a:gd name="T7" fmla="*/ 2082800 h 4191000"/>
              <a:gd name="T8" fmla="*/ 2286828 w 4037868"/>
              <a:gd name="T9" fmla="*/ 901700 h 4191000"/>
              <a:gd name="T10" fmla="*/ 2401170 w 4037868"/>
              <a:gd name="T11" fmla="*/ 304800 h 4191000"/>
              <a:gd name="T12" fmla="*/ 0 w 4037868"/>
              <a:gd name="T13" fmla="*/ 0 h 41910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037868" h="4191000">
                <a:moveTo>
                  <a:pt x="2235200" y="4191000"/>
                </a:moveTo>
                <a:lnTo>
                  <a:pt x="2832100" y="3695700"/>
                </a:lnTo>
                <a:cubicBezTo>
                  <a:pt x="3031067" y="3433233"/>
                  <a:pt x="3934883" y="2389717"/>
                  <a:pt x="4025900" y="2120900"/>
                </a:cubicBezTo>
                <a:cubicBezTo>
                  <a:pt x="4116917" y="1852083"/>
                  <a:pt x="3668183" y="2286000"/>
                  <a:pt x="3378200" y="2082800"/>
                </a:cubicBezTo>
                <a:cubicBezTo>
                  <a:pt x="3088217" y="1879600"/>
                  <a:pt x="2448983" y="1198033"/>
                  <a:pt x="2286000" y="901700"/>
                </a:cubicBezTo>
                <a:cubicBezTo>
                  <a:pt x="2123017" y="605367"/>
                  <a:pt x="2781300" y="455083"/>
                  <a:pt x="2400300" y="304800"/>
                </a:cubicBezTo>
                <a:cubicBezTo>
                  <a:pt x="2019300" y="154517"/>
                  <a:pt x="480483" y="65617"/>
                  <a:pt x="0" y="0"/>
                </a:cubicBezTo>
              </a:path>
            </a:pathLst>
          </a:custGeom>
          <a:noFill/>
          <a:ln w="38100">
            <a:solidFill>
              <a:srgbClr val="0D0D0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10275" name="组合 14">
            <a:extLst>
              <a:ext uri="{FF2B5EF4-FFF2-40B4-BE49-F238E27FC236}">
                <a16:creationId xmlns:a16="http://schemas.microsoft.com/office/drawing/2014/main" id="{E33ED094-3DA4-3441-BE60-0C71509A732C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5430838"/>
            <a:ext cx="37782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0276" name="组合 17">
            <a:extLst>
              <a:ext uri="{FF2B5EF4-FFF2-40B4-BE49-F238E27FC236}">
                <a16:creationId xmlns:a16="http://schemas.microsoft.com/office/drawing/2014/main" id="{6EAEE2FB-AAC9-4344-AFBC-7FAAA2AB3051}"/>
              </a:ext>
            </a:extLst>
          </p:cNvPr>
          <p:cNvGrpSpPr>
            <a:grpSpLocks/>
          </p:cNvGrpSpPr>
          <p:nvPr/>
        </p:nvGrpSpPr>
        <p:grpSpPr bwMode="auto">
          <a:xfrm>
            <a:off x="3879850" y="5551488"/>
            <a:ext cx="2870200" cy="542925"/>
            <a:chOff x="0" y="0"/>
            <a:chExt cx="2870200" cy="543583"/>
          </a:xfrm>
        </p:grpSpPr>
        <p:sp>
          <p:nvSpPr>
            <p:cNvPr id="310289" name="矩形 15">
              <a:extLst>
                <a:ext uri="{FF2B5EF4-FFF2-40B4-BE49-F238E27FC236}">
                  <a16:creationId xmlns:a16="http://schemas.microsoft.com/office/drawing/2014/main" id="{85ED8BAB-A2DA-0643-9D77-70690BDC3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2870200" cy="543583"/>
            </a:xfrm>
            <a:prstGeom prst="rect">
              <a:avLst/>
            </a:prstGeom>
            <a:solidFill>
              <a:schemeClr val="tx1">
                <a:alpha val="38823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310290" name="文本框 16">
              <a:extLst>
                <a:ext uri="{FF2B5EF4-FFF2-40B4-BE49-F238E27FC236}">
                  <a16:creationId xmlns:a16="http://schemas.microsoft.com/office/drawing/2014/main" id="{FB5E3ED7-2CFB-554B-8714-FE0FEE926A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402" y="87125"/>
              <a:ext cx="265334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8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2014</a:t>
              </a:r>
              <a:r>
                <a:rPr lang="zh-CN" altLang="en-US" sz="18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18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zh-CN" altLang="en-US" sz="18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  </a:t>
              </a:r>
              <a:r>
                <a:rPr lang="zh-CN" altLang="en-US" sz="18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工作室成立</a:t>
              </a:r>
              <a:endParaRPr lang="en-US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10277" name="组合 18">
            <a:extLst>
              <a:ext uri="{FF2B5EF4-FFF2-40B4-BE49-F238E27FC236}">
                <a16:creationId xmlns:a16="http://schemas.microsoft.com/office/drawing/2014/main" id="{E5B18190-90A5-AB4F-85ED-AE85FE7FA885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413" y="4138613"/>
            <a:ext cx="37782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0278" name="组合 21">
            <a:extLst>
              <a:ext uri="{FF2B5EF4-FFF2-40B4-BE49-F238E27FC236}">
                <a16:creationId xmlns:a16="http://schemas.microsoft.com/office/drawing/2014/main" id="{43145531-D45C-E545-A28C-C0D59B8A72ED}"/>
              </a:ext>
            </a:extLst>
          </p:cNvPr>
          <p:cNvGrpSpPr>
            <a:grpSpLocks/>
          </p:cNvGrpSpPr>
          <p:nvPr/>
        </p:nvGrpSpPr>
        <p:grpSpPr bwMode="auto">
          <a:xfrm>
            <a:off x="8836025" y="4262438"/>
            <a:ext cx="2870200" cy="542925"/>
            <a:chOff x="0" y="0"/>
            <a:chExt cx="2870200" cy="543583"/>
          </a:xfrm>
        </p:grpSpPr>
        <p:sp>
          <p:nvSpPr>
            <p:cNvPr id="310287" name="矩形 22">
              <a:extLst>
                <a:ext uri="{FF2B5EF4-FFF2-40B4-BE49-F238E27FC236}">
                  <a16:creationId xmlns:a16="http://schemas.microsoft.com/office/drawing/2014/main" id="{C9F77A7F-548E-074A-BDB5-B8E80A0C34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2870200" cy="543583"/>
            </a:xfrm>
            <a:prstGeom prst="rect">
              <a:avLst/>
            </a:prstGeom>
            <a:solidFill>
              <a:schemeClr val="tx1">
                <a:alpha val="38823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310288" name="文本框 23">
              <a:extLst>
                <a:ext uri="{FF2B5EF4-FFF2-40B4-BE49-F238E27FC236}">
                  <a16:creationId xmlns:a16="http://schemas.microsoft.com/office/drawing/2014/main" id="{EC482A0C-1A6D-F047-B61B-42E54F74EF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62" y="120125"/>
              <a:ext cx="285403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4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2014</a:t>
              </a:r>
              <a:r>
                <a:rPr lang="zh-CN" altLang="en-US" sz="14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14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r>
                <a:rPr lang="zh-CN" altLang="en-US" sz="14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  工作室核心突破</a:t>
              </a:r>
              <a:r>
                <a:rPr lang="en-US" altLang="zh-CN" sz="14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4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</a:t>
              </a:r>
              <a:endParaRPr lang="en-US" altLang="zh-CN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10279" name="组合 24">
            <a:extLst>
              <a:ext uri="{FF2B5EF4-FFF2-40B4-BE49-F238E27FC236}">
                <a16:creationId xmlns:a16="http://schemas.microsoft.com/office/drawing/2014/main" id="{AD606D4E-A710-0645-A5B4-BC7E65EA787E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813" y="3535363"/>
            <a:ext cx="377825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0280" name="组合 30">
            <a:extLst>
              <a:ext uri="{FF2B5EF4-FFF2-40B4-BE49-F238E27FC236}">
                <a16:creationId xmlns:a16="http://schemas.microsoft.com/office/drawing/2014/main" id="{95FF50A5-D89A-5645-8771-83E9394A9072}"/>
              </a:ext>
            </a:extLst>
          </p:cNvPr>
          <p:cNvGrpSpPr>
            <a:grpSpLocks/>
          </p:cNvGrpSpPr>
          <p:nvPr/>
        </p:nvGrpSpPr>
        <p:grpSpPr bwMode="auto">
          <a:xfrm>
            <a:off x="3849688" y="3660775"/>
            <a:ext cx="2870200" cy="542925"/>
            <a:chOff x="0" y="0"/>
            <a:chExt cx="2870200" cy="543583"/>
          </a:xfrm>
        </p:grpSpPr>
        <p:sp>
          <p:nvSpPr>
            <p:cNvPr id="310285" name="矩形 31">
              <a:extLst>
                <a:ext uri="{FF2B5EF4-FFF2-40B4-BE49-F238E27FC236}">
                  <a16:creationId xmlns:a16="http://schemas.microsoft.com/office/drawing/2014/main" id="{0475456C-EA2D-BF47-9C76-8798B773D0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2870200" cy="543583"/>
            </a:xfrm>
            <a:prstGeom prst="rect">
              <a:avLst/>
            </a:prstGeom>
            <a:solidFill>
              <a:schemeClr val="tx1">
                <a:alpha val="38823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310286" name="文本框 32">
              <a:extLst>
                <a:ext uri="{FF2B5EF4-FFF2-40B4-BE49-F238E27FC236}">
                  <a16:creationId xmlns:a16="http://schemas.microsoft.com/office/drawing/2014/main" id="{3E1BB92F-92B4-4B4B-8E63-4A78919C7A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465" y="133291"/>
              <a:ext cx="274467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2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2015</a:t>
              </a:r>
              <a:r>
                <a:rPr lang="zh-CN" altLang="en-US" sz="12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12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2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  </a:t>
              </a:r>
              <a:r>
                <a:rPr lang="en-US" altLang="zh-CN" sz="12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2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趣你的</a:t>
              </a:r>
              <a:r>
                <a:rPr lang="en-US" altLang="zh-CN" sz="12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PPT》</a:t>
              </a:r>
              <a:r>
                <a:rPr lang="zh-CN" altLang="en-US" sz="12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课程推出</a:t>
              </a:r>
              <a:endParaRPr lang="en-US" altLang="zh-CN" sz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10281" name="组合 33">
            <a:extLst>
              <a:ext uri="{FF2B5EF4-FFF2-40B4-BE49-F238E27FC236}">
                <a16:creationId xmlns:a16="http://schemas.microsoft.com/office/drawing/2014/main" id="{B51646B3-5B8F-014A-901E-F511ADDDE5A7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900" y="1974850"/>
            <a:ext cx="37782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0282" name="组合 36">
            <a:extLst>
              <a:ext uri="{FF2B5EF4-FFF2-40B4-BE49-F238E27FC236}">
                <a16:creationId xmlns:a16="http://schemas.microsoft.com/office/drawing/2014/main" id="{4703DD8F-63C5-E144-9DB9-80D5B9747429}"/>
              </a:ext>
            </a:extLst>
          </p:cNvPr>
          <p:cNvGrpSpPr>
            <a:grpSpLocks/>
          </p:cNvGrpSpPr>
          <p:nvPr/>
        </p:nvGrpSpPr>
        <p:grpSpPr bwMode="auto">
          <a:xfrm>
            <a:off x="6511925" y="2093913"/>
            <a:ext cx="2870200" cy="544512"/>
            <a:chOff x="0" y="0"/>
            <a:chExt cx="2870200" cy="543583"/>
          </a:xfrm>
        </p:grpSpPr>
        <p:sp>
          <p:nvSpPr>
            <p:cNvPr id="310283" name="矩形 37">
              <a:extLst>
                <a:ext uri="{FF2B5EF4-FFF2-40B4-BE49-F238E27FC236}">
                  <a16:creationId xmlns:a16="http://schemas.microsoft.com/office/drawing/2014/main" id="{2FA1A1A5-FF63-0B4C-9C17-1ABDA1B0C5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2870200" cy="543583"/>
            </a:xfrm>
            <a:prstGeom prst="rect">
              <a:avLst/>
            </a:prstGeom>
            <a:solidFill>
              <a:schemeClr val="tx1">
                <a:alpha val="38823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310284" name="文本框 38">
              <a:extLst>
                <a:ext uri="{FF2B5EF4-FFF2-40B4-BE49-F238E27FC236}">
                  <a16:creationId xmlns:a16="http://schemas.microsoft.com/office/drawing/2014/main" id="{39B06AA6-F944-794D-9103-65648B81A9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62" y="120125"/>
              <a:ext cx="285403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4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2015</a:t>
              </a:r>
              <a:r>
                <a:rPr lang="zh-CN" altLang="en-US" sz="14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14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r>
                <a:rPr lang="zh-CN" altLang="en-US" sz="14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  工作室销售额破</a:t>
              </a:r>
              <a:r>
                <a:rPr lang="en-US" altLang="zh-CN" sz="14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</a:t>
              </a:r>
              <a:r>
                <a:rPr lang="zh-CN" altLang="en-US" sz="14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</a:t>
              </a:r>
              <a:endParaRPr lang="en-US" altLang="zh-CN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297" name="图片 7">
            <a:extLst>
              <a:ext uri="{FF2B5EF4-FFF2-40B4-BE49-F238E27FC236}">
                <a16:creationId xmlns:a16="http://schemas.microsoft.com/office/drawing/2014/main" id="{11AA93F5-AA69-D140-B3C7-DB2D546F8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050" y="831850"/>
            <a:ext cx="4025900" cy="402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1298" name="组合 30">
            <a:extLst>
              <a:ext uri="{FF2B5EF4-FFF2-40B4-BE49-F238E27FC236}">
                <a16:creationId xmlns:a16="http://schemas.microsoft.com/office/drawing/2014/main" id="{25488BE9-D983-4F40-97F7-641865621053}"/>
              </a:ext>
            </a:extLst>
          </p:cNvPr>
          <p:cNvGrpSpPr>
            <a:grpSpLocks/>
          </p:cNvGrpSpPr>
          <p:nvPr/>
        </p:nvGrpSpPr>
        <p:grpSpPr bwMode="auto">
          <a:xfrm>
            <a:off x="4178300" y="1566863"/>
            <a:ext cx="1687513" cy="3201987"/>
            <a:chOff x="0" y="0"/>
            <a:chExt cx="1687976" cy="3202328"/>
          </a:xfrm>
        </p:grpSpPr>
        <p:cxnSp>
          <p:nvCxnSpPr>
            <p:cNvPr id="311305" name="直接连接符 9">
              <a:extLst>
                <a:ext uri="{FF2B5EF4-FFF2-40B4-BE49-F238E27FC236}">
                  <a16:creationId xmlns:a16="http://schemas.microsoft.com/office/drawing/2014/main" id="{6D20E9CA-2131-4D45-AD89-E50CB002617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23014" y="2282514"/>
              <a:ext cx="340242" cy="818707"/>
            </a:xfrm>
            <a:prstGeom prst="line">
              <a:avLst/>
            </a:prstGeom>
            <a:noFill/>
            <a:ln w="3175">
              <a:solidFill>
                <a:schemeClr val="bg1">
                  <a:alpha val="41176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1306" name="直接连接符 12">
              <a:extLst>
                <a:ext uri="{FF2B5EF4-FFF2-40B4-BE49-F238E27FC236}">
                  <a16:creationId xmlns:a16="http://schemas.microsoft.com/office/drawing/2014/main" id="{8F8ED3ED-05F9-C046-97DB-64FD8333EF6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89098" y="2282514"/>
              <a:ext cx="233916" cy="409353"/>
            </a:xfrm>
            <a:prstGeom prst="line">
              <a:avLst/>
            </a:prstGeom>
            <a:noFill/>
            <a:ln w="3175">
              <a:solidFill>
                <a:schemeClr val="bg1">
                  <a:alpha val="41176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1307" name="直接连接符 15">
              <a:extLst>
                <a:ext uri="{FF2B5EF4-FFF2-40B4-BE49-F238E27FC236}">
                  <a16:creationId xmlns:a16="http://schemas.microsoft.com/office/drawing/2014/main" id="{8FCAADB8-3AAB-EC41-83B3-33ED8DBE6F7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0" y="1931640"/>
              <a:ext cx="723014" cy="350874"/>
            </a:xfrm>
            <a:prstGeom prst="line">
              <a:avLst/>
            </a:prstGeom>
            <a:noFill/>
            <a:ln w="3175">
              <a:solidFill>
                <a:schemeClr val="bg1">
                  <a:alpha val="41176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1308" name="直接连接符 18">
              <a:extLst>
                <a:ext uri="{FF2B5EF4-FFF2-40B4-BE49-F238E27FC236}">
                  <a16:creationId xmlns:a16="http://schemas.microsoft.com/office/drawing/2014/main" id="{9B8A6089-5201-9E4D-B03A-55AFD6D8007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723014" y="2282514"/>
              <a:ext cx="946298" cy="204676"/>
            </a:xfrm>
            <a:prstGeom prst="line">
              <a:avLst/>
            </a:prstGeom>
            <a:noFill/>
            <a:ln w="3175">
              <a:solidFill>
                <a:schemeClr val="bg1">
                  <a:alpha val="41176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1309" name="直接连接符 21">
              <a:extLst>
                <a:ext uri="{FF2B5EF4-FFF2-40B4-BE49-F238E27FC236}">
                  <a16:creationId xmlns:a16="http://schemas.microsoft.com/office/drawing/2014/main" id="{F4BDAC4B-2923-CA4D-94B3-86DC83797CD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307805" y="2487192"/>
              <a:ext cx="349656" cy="715136"/>
            </a:xfrm>
            <a:prstGeom prst="line">
              <a:avLst/>
            </a:prstGeom>
            <a:noFill/>
            <a:ln w="3175">
              <a:solidFill>
                <a:schemeClr val="bg1">
                  <a:alpha val="41176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1310" name="直接连接符 24">
              <a:extLst>
                <a:ext uri="{FF2B5EF4-FFF2-40B4-BE49-F238E27FC236}">
                  <a16:creationId xmlns:a16="http://schemas.microsoft.com/office/drawing/2014/main" id="{5380D9A1-4AB1-9B46-907D-5F6BCDF6F31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361507" y="0"/>
              <a:ext cx="361508" cy="2284010"/>
            </a:xfrm>
            <a:prstGeom prst="line">
              <a:avLst/>
            </a:prstGeom>
            <a:noFill/>
            <a:ln w="3175">
              <a:solidFill>
                <a:schemeClr val="bg1">
                  <a:alpha val="41176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1311" name="椭圆 27">
              <a:extLst>
                <a:ext uri="{FF2B5EF4-FFF2-40B4-BE49-F238E27FC236}">
                  <a16:creationId xmlns:a16="http://schemas.microsoft.com/office/drawing/2014/main" id="{E4792B3F-86C9-0541-8E7A-EF7E836EEE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570" y="2256088"/>
              <a:ext cx="67468" cy="67468"/>
            </a:xfrm>
            <a:prstGeom prst="ellipse">
              <a:avLst/>
            </a:prstGeom>
            <a:solidFill>
              <a:schemeClr val="bg1">
                <a:alpha val="98822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311312" name="椭圆 29">
              <a:extLst>
                <a:ext uri="{FF2B5EF4-FFF2-40B4-BE49-F238E27FC236}">
                  <a16:creationId xmlns:a16="http://schemas.microsoft.com/office/drawing/2014/main" id="{2F925DCE-3216-C64B-B446-4B10F3238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0508" y="2451020"/>
              <a:ext cx="67468" cy="67468"/>
            </a:xfrm>
            <a:prstGeom prst="ellipse">
              <a:avLst/>
            </a:prstGeom>
            <a:solidFill>
              <a:schemeClr val="bg1">
                <a:alpha val="98822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311299" name="文本框 31">
            <a:extLst>
              <a:ext uri="{FF2B5EF4-FFF2-40B4-BE49-F238E27FC236}">
                <a16:creationId xmlns:a16="http://schemas.microsoft.com/office/drawing/2014/main" id="{6F404AA4-3D70-354F-9416-5357CF1D2B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2200" y="1647825"/>
            <a:ext cx="2401888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6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6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6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1300" name="文本框 32">
            <a:extLst>
              <a:ext uri="{FF2B5EF4-FFF2-40B4-BE49-F238E27FC236}">
                <a16:creationId xmlns:a16="http://schemas.microsoft.com/office/drawing/2014/main" id="{2BE0A94C-41CC-7F49-A6A3-73BBCC55F7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1925" y="3587750"/>
            <a:ext cx="24288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产品运营</a:t>
            </a:r>
          </a:p>
        </p:txBody>
      </p:sp>
      <p:sp>
        <p:nvSpPr>
          <p:cNvPr id="311301" name="文本框 23">
            <a:extLst>
              <a:ext uri="{FF2B5EF4-FFF2-40B4-BE49-F238E27FC236}">
                <a16:creationId xmlns:a16="http://schemas.microsoft.com/office/drawing/2014/main" id="{7FBDA260-BEF9-454B-9A4D-7B11D5855B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0138" y="5026025"/>
            <a:ext cx="13446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409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产品介绍</a:t>
            </a:r>
          </a:p>
        </p:txBody>
      </p:sp>
      <p:sp>
        <p:nvSpPr>
          <p:cNvPr id="311302" name="文本框 25">
            <a:extLst>
              <a:ext uri="{FF2B5EF4-FFF2-40B4-BE49-F238E27FC236}">
                <a16:creationId xmlns:a16="http://schemas.microsoft.com/office/drawing/2014/main" id="{8C60FE8A-9F15-2E48-8972-25869FE7D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0463" y="5026025"/>
            <a:ext cx="13446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409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产品核心</a:t>
            </a:r>
          </a:p>
        </p:txBody>
      </p:sp>
      <p:sp>
        <p:nvSpPr>
          <p:cNvPr id="311303" name="文本框 26">
            <a:extLst>
              <a:ext uri="{FF2B5EF4-FFF2-40B4-BE49-F238E27FC236}">
                <a16:creationId xmlns:a16="http://schemas.microsoft.com/office/drawing/2014/main" id="{935E0A49-3E52-7743-8CA8-7113903318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0138" y="5383213"/>
            <a:ext cx="13446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409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销售渠道</a:t>
            </a:r>
          </a:p>
        </p:txBody>
      </p:sp>
      <p:sp>
        <p:nvSpPr>
          <p:cNvPr id="311304" name="文本框 28">
            <a:extLst>
              <a:ext uri="{FF2B5EF4-FFF2-40B4-BE49-F238E27FC236}">
                <a16:creationId xmlns:a16="http://schemas.microsoft.com/office/drawing/2014/main" id="{D416400C-C082-D744-B896-43D53CD2AD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0463" y="5383213"/>
            <a:ext cx="13446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409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推广计划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1" name="Rectangle 58">
            <a:extLst>
              <a:ext uri="{FF2B5EF4-FFF2-40B4-BE49-F238E27FC236}">
                <a16:creationId xmlns:a16="http://schemas.microsoft.com/office/drawing/2014/main" id="{64A09F5C-6F92-344E-936F-4A085BDFF52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113" y="6350"/>
            <a:ext cx="12169775" cy="3902075"/>
          </a:xfrm>
          <a:prstGeom prst="rect">
            <a:avLst/>
          </a:pr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12176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 defTabSz="12176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6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6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6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6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6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6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6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310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130051" name="Picture 45">
            <a:extLst>
              <a:ext uri="{FF2B5EF4-FFF2-40B4-BE49-F238E27FC236}">
                <a16:creationId xmlns:a16="http://schemas.microsoft.com/office/drawing/2014/main" id="{B8B503D8-2C68-1C4C-B473-4325D4F7C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488950"/>
            <a:ext cx="3252788" cy="636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052" name="Title 13">
            <a:extLst>
              <a:ext uri="{FF2B5EF4-FFF2-40B4-BE49-F238E27FC236}">
                <a16:creationId xmlns:a16="http://schemas.microsoft.com/office/drawing/2014/main" id="{122A88D0-2EAE-1D4D-9471-FD6DE518DD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6238" y="1157288"/>
            <a:ext cx="3729037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682" tIns="60841" rIns="121682" bIns="60841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000" b="1">
                <a:solidFill>
                  <a:srgbClr val="FFFFFF"/>
                </a:solidFill>
                <a:latin typeface="Source Sans Pro Light" panose="020F0302020204030204" pitchFamily="34" charset="0"/>
              </a:rPr>
              <a:t>单击此处添加标题</a:t>
            </a:r>
            <a:endParaRPr lang="en-US" altLang="zh-CN" sz="3000" b="1">
              <a:solidFill>
                <a:srgbClr val="FFFFFF"/>
              </a:solidFill>
              <a:latin typeface="Source Sans Pro Light" panose="020F0302020204030204" pitchFamily="34" charset="0"/>
            </a:endParaRPr>
          </a:p>
        </p:txBody>
      </p:sp>
      <p:sp>
        <p:nvSpPr>
          <p:cNvPr id="130053" name="Content Placeholder 2">
            <a:extLst>
              <a:ext uri="{FF2B5EF4-FFF2-40B4-BE49-F238E27FC236}">
                <a16:creationId xmlns:a16="http://schemas.microsoft.com/office/drawing/2014/main" id="{A8FAC209-8FB9-224E-B6DA-59EBC5EF7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6238" y="1660525"/>
            <a:ext cx="6664325" cy="186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682" tIns="60841" rIns="121682" bIns="60841"/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rgbClr val="84CBC5"/>
              </a:buClr>
              <a:buFont typeface="Calibri" panose="020F0502020204030204" pitchFamily="34" charset="0"/>
              <a:buChar char="↘"/>
            </a:pPr>
            <a:r>
              <a:rPr lang="zh-CN" altLang="en-US" sz="13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sz="13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3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模板的发布，并为您提供专业的</a:t>
            </a:r>
            <a:r>
              <a:rPr lang="en-US" altLang="zh-CN" sz="13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3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</a:t>
            </a:r>
            <a:endParaRPr lang="en-US" altLang="zh-CN" sz="13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rgbClr val="84CBC5"/>
              </a:buClr>
              <a:buFont typeface="Calibri" panose="020F0502020204030204" pitchFamily="34" charset="0"/>
              <a:buChar char="↘"/>
            </a:pPr>
            <a:r>
              <a:rPr lang="zh-CN" altLang="en-US" sz="13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sz="13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3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模板的发布，并为您提供专业的</a:t>
            </a:r>
            <a:r>
              <a:rPr lang="en-US" altLang="zh-CN" sz="13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3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</a:t>
            </a:r>
            <a:endParaRPr lang="en-US" altLang="zh-CN" sz="13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rgbClr val="84CBC5"/>
              </a:buClr>
              <a:buFont typeface="Calibri" panose="020F0502020204030204" pitchFamily="34" charset="0"/>
              <a:buChar char="↘"/>
            </a:pPr>
            <a:r>
              <a:rPr lang="zh-CN" altLang="en-US" sz="13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sz="13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3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模板的发布，并为您提供专业的</a:t>
            </a:r>
            <a:r>
              <a:rPr lang="en-US" altLang="zh-CN" sz="13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3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</a:t>
            </a:r>
            <a:endParaRPr lang="en-US" altLang="zh-CN" sz="13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rgbClr val="84CBC5"/>
              </a:buClr>
              <a:buFont typeface="Calibri" panose="020F0502020204030204" pitchFamily="34" charset="0"/>
              <a:buChar char="↘"/>
            </a:pPr>
            <a:r>
              <a:rPr lang="zh-CN" altLang="en-US" sz="13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sz="13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3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模板的发布，并为您提供专业的</a:t>
            </a:r>
            <a:r>
              <a:rPr lang="en-US" altLang="zh-CN" sz="13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3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</a:t>
            </a:r>
            <a:endParaRPr lang="en-US" altLang="zh-CN" sz="13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rgbClr val="84CBC5"/>
              </a:buClr>
              <a:buFont typeface="Calibri" panose="020F0502020204030204" pitchFamily="34" charset="0"/>
              <a:buChar char="↘"/>
            </a:pPr>
            <a:r>
              <a:rPr lang="zh-CN" altLang="en-US" sz="13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sz="13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3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模板的发布，并为您提供专业的</a:t>
            </a:r>
            <a:r>
              <a:rPr lang="en-US" altLang="zh-CN" sz="13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3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</a:t>
            </a:r>
            <a:endParaRPr lang="en-US" altLang="zh-CN" sz="13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rgbClr val="84CBC5"/>
              </a:buClr>
              <a:buFont typeface="Calibri" panose="020F0502020204030204" pitchFamily="34" charset="0"/>
              <a:buChar char="↘"/>
            </a:pPr>
            <a:endParaRPr lang="en-US" altLang="zh-CN" sz="13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2325" name="Group 47">
            <a:extLst>
              <a:ext uri="{FF2B5EF4-FFF2-40B4-BE49-F238E27FC236}">
                <a16:creationId xmlns:a16="http://schemas.microsoft.com/office/drawing/2014/main" id="{41E5999B-303B-3C48-9F6F-14275C9BCA33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0" y="4479925"/>
            <a:ext cx="78105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2326" name="Group 48">
            <a:extLst>
              <a:ext uri="{FF2B5EF4-FFF2-40B4-BE49-F238E27FC236}">
                <a16:creationId xmlns:a16="http://schemas.microsoft.com/office/drawing/2014/main" id="{ECBFAFA5-1B8E-5949-B2E7-03772304D12D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613" y="4492625"/>
            <a:ext cx="785812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2327" name="Group 49">
            <a:extLst>
              <a:ext uri="{FF2B5EF4-FFF2-40B4-BE49-F238E27FC236}">
                <a16:creationId xmlns:a16="http://schemas.microsoft.com/office/drawing/2014/main" id="{56200D98-C17C-1144-8964-37D703BB980F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738" y="4492625"/>
            <a:ext cx="78105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2328" name="Group 50">
            <a:extLst>
              <a:ext uri="{FF2B5EF4-FFF2-40B4-BE49-F238E27FC236}">
                <a16:creationId xmlns:a16="http://schemas.microsoft.com/office/drawing/2014/main" id="{039091B8-ACC2-114D-A8A8-A047DE9EBD77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1100" y="4498975"/>
            <a:ext cx="779463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2329" name="组合 27">
            <a:extLst>
              <a:ext uri="{FF2B5EF4-FFF2-40B4-BE49-F238E27FC236}">
                <a16:creationId xmlns:a16="http://schemas.microsoft.com/office/drawing/2014/main" id="{EC86FF68-5693-C64A-899C-D1CC128900A4}"/>
              </a:ext>
            </a:extLst>
          </p:cNvPr>
          <p:cNvGrpSpPr>
            <a:grpSpLocks/>
          </p:cNvGrpSpPr>
          <p:nvPr/>
        </p:nvGrpSpPr>
        <p:grpSpPr bwMode="auto">
          <a:xfrm>
            <a:off x="4291013" y="5468938"/>
            <a:ext cx="1098550" cy="892175"/>
            <a:chOff x="0" y="0"/>
            <a:chExt cx="1097386" cy="892552"/>
          </a:xfrm>
        </p:grpSpPr>
        <p:sp>
          <p:nvSpPr>
            <p:cNvPr id="312339" name="文本框 28">
              <a:extLst>
                <a:ext uri="{FF2B5EF4-FFF2-40B4-BE49-F238E27FC236}">
                  <a16:creationId xmlns:a16="http://schemas.microsoft.com/office/drawing/2014/main" id="{B0D3C0CA-15C7-6F48-8B87-D80BFAC975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605" y="0"/>
              <a:ext cx="94691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8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</a:t>
              </a:r>
            </a:p>
          </p:txBody>
        </p:sp>
        <p:sp>
          <p:nvSpPr>
            <p:cNvPr id="312340" name="文本框 29">
              <a:extLst>
                <a:ext uri="{FF2B5EF4-FFF2-40B4-BE49-F238E27FC236}">
                  <a16:creationId xmlns:a16="http://schemas.microsoft.com/office/drawing/2014/main" id="{EB24093C-85FC-7146-8DB0-93C9534052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369332"/>
              <a:ext cx="109738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单击此处添加简要描述</a:t>
              </a:r>
            </a:p>
          </p:txBody>
        </p:sp>
      </p:grpSp>
      <p:grpSp>
        <p:nvGrpSpPr>
          <p:cNvPr id="312330" name="组合 30">
            <a:extLst>
              <a:ext uri="{FF2B5EF4-FFF2-40B4-BE49-F238E27FC236}">
                <a16:creationId xmlns:a16="http://schemas.microsoft.com/office/drawing/2014/main" id="{97B88ED1-5646-DF4D-8E46-4ABFC65C595A}"/>
              </a:ext>
            </a:extLst>
          </p:cNvPr>
          <p:cNvGrpSpPr>
            <a:grpSpLocks/>
          </p:cNvGrpSpPr>
          <p:nvPr/>
        </p:nvGrpSpPr>
        <p:grpSpPr bwMode="auto">
          <a:xfrm>
            <a:off x="6142038" y="5468938"/>
            <a:ext cx="1096962" cy="892175"/>
            <a:chOff x="0" y="0"/>
            <a:chExt cx="1097386" cy="892552"/>
          </a:xfrm>
        </p:grpSpPr>
        <p:sp>
          <p:nvSpPr>
            <p:cNvPr id="312337" name="文本框 31">
              <a:extLst>
                <a:ext uri="{FF2B5EF4-FFF2-40B4-BE49-F238E27FC236}">
                  <a16:creationId xmlns:a16="http://schemas.microsoft.com/office/drawing/2014/main" id="{EB0438BE-C084-C449-9DC1-1A67C4602B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605" y="0"/>
              <a:ext cx="94691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8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</a:t>
              </a:r>
            </a:p>
          </p:txBody>
        </p:sp>
        <p:sp>
          <p:nvSpPr>
            <p:cNvPr id="312338" name="文本框 32">
              <a:extLst>
                <a:ext uri="{FF2B5EF4-FFF2-40B4-BE49-F238E27FC236}">
                  <a16:creationId xmlns:a16="http://schemas.microsoft.com/office/drawing/2014/main" id="{38EA343D-2DF9-B040-87D1-1E10DA0744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369332"/>
              <a:ext cx="109738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单击此处添加简要描述</a:t>
              </a:r>
            </a:p>
          </p:txBody>
        </p:sp>
      </p:grpSp>
      <p:grpSp>
        <p:nvGrpSpPr>
          <p:cNvPr id="312331" name="组合 33">
            <a:extLst>
              <a:ext uri="{FF2B5EF4-FFF2-40B4-BE49-F238E27FC236}">
                <a16:creationId xmlns:a16="http://schemas.microsoft.com/office/drawing/2014/main" id="{DB8FAD59-A09F-2A4C-85D1-D2863917A0CE}"/>
              </a:ext>
            </a:extLst>
          </p:cNvPr>
          <p:cNvGrpSpPr>
            <a:grpSpLocks/>
          </p:cNvGrpSpPr>
          <p:nvPr/>
        </p:nvGrpSpPr>
        <p:grpSpPr bwMode="auto">
          <a:xfrm>
            <a:off x="8081963" y="5468938"/>
            <a:ext cx="1096962" cy="892175"/>
            <a:chOff x="0" y="0"/>
            <a:chExt cx="1097386" cy="892552"/>
          </a:xfrm>
        </p:grpSpPr>
        <p:sp>
          <p:nvSpPr>
            <p:cNvPr id="312335" name="文本框 34">
              <a:extLst>
                <a:ext uri="{FF2B5EF4-FFF2-40B4-BE49-F238E27FC236}">
                  <a16:creationId xmlns:a16="http://schemas.microsoft.com/office/drawing/2014/main" id="{A6A86986-ADEF-034F-A960-5176FACE2F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605" y="0"/>
              <a:ext cx="94691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8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</a:t>
              </a:r>
            </a:p>
          </p:txBody>
        </p:sp>
        <p:sp>
          <p:nvSpPr>
            <p:cNvPr id="312336" name="文本框 35">
              <a:extLst>
                <a:ext uri="{FF2B5EF4-FFF2-40B4-BE49-F238E27FC236}">
                  <a16:creationId xmlns:a16="http://schemas.microsoft.com/office/drawing/2014/main" id="{40EF722E-94E6-4A41-BD4D-EBD2F5EF5C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369332"/>
              <a:ext cx="109738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单击此处添加简要描述</a:t>
              </a:r>
            </a:p>
          </p:txBody>
        </p:sp>
      </p:grpSp>
      <p:grpSp>
        <p:nvGrpSpPr>
          <p:cNvPr id="312332" name="组合 36">
            <a:extLst>
              <a:ext uri="{FF2B5EF4-FFF2-40B4-BE49-F238E27FC236}">
                <a16:creationId xmlns:a16="http://schemas.microsoft.com/office/drawing/2014/main" id="{BB1A3F65-2EB8-B045-A949-789B139E4033}"/>
              </a:ext>
            </a:extLst>
          </p:cNvPr>
          <p:cNvGrpSpPr>
            <a:grpSpLocks/>
          </p:cNvGrpSpPr>
          <p:nvPr/>
        </p:nvGrpSpPr>
        <p:grpSpPr bwMode="auto">
          <a:xfrm>
            <a:off x="9931400" y="5468938"/>
            <a:ext cx="1096963" cy="892175"/>
            <a:chOff x="0" y="0"/>
            <a:chExt cx="1097386" cy="892552"/>
          </a:xfrm>
        </p:grpSpPr>
        <p:sp>
          <p:nvSpPr>
            <p:cNvPr id="312333" name="文本框 37">
              <a:extLst>
                <a:ext uri="{FF2B5EF4-FFF2-40B4-BE49-F238E27FC236}">
                  <a16:creationId xmlns:a16="http://schemas.microsoft.com/office/drawing/2014/main" id="{285CE85E-BD10-1640-B782-373105CEB3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605" y="0"/>
              <a:ext cx="94691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8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</a:t>
              </a:r>
            </a:p>
          </p:txBody>
        </p:sp>
        <p:sp>
          <p:nvSpPr>
            <p:cNvPr id="312334" name="文本框 38">
              <a:extLst>
                <a:ext uri="{FF2B5EF4-FFF2-40B4-BE49-F238E27FC236}">
                  <a16:creationId xmlns:a16="http://schemas.microsoft.com/office/drawing/2014/main" id="{9460CB40-68D3-3A40-B578-BF39CAD0D1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369332"/>
              <a:ext cx="109738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单击此处添加简要描述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0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0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0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30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0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00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00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00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00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2" grpId="0"/>
      <p:bldP spid="13005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5" name="任意多边形 1">
            <a:extLst>
              <a:ext uri="{FF2B5EF4-FFF2-40B4-BE49-F238E27FC236}">
                <a16:creationId xmlns:a16="http://schemas.microsoft.com/office/drawing/2014/main" id="{C0A3EC97-13E3-6E44-A2C7-C17980408F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1788" y="1828800"/>
            <a:ext cx="1887537" cy="1887538"/>
          </a:xfrm>
          <a:custGeom>
            <a:avLst/>
            <a:gdLst>
              <a:gd name="T0" fmla="*/ 827534 w 2495550"/>
              <a:gd name="T1" fmla="*/ 0 h 2498090"/>
              <a:gd name="T2" fmla="*/ 1427660 w 2495550"/>
              <a:gd name="T3" fmla="*/ 611233 h 2498090"/>
              <a:gd name="T4" fmla="*/ 1424754 w 2495550"/>
              <a:gd name="T5" fmla="*/ 835279 h 2498090"/>
              <a:gd name="T6" fmla="*/ 1418484 w 2495550"/>
              <a:gd name="T7" fmla="*/ 841567 h 2498090"/>
              <a:gd name="T8" fmla="*/ 1392083 w 2495550"/>
              <a:gd name="T9" fmla="*/ 842897 h 2498090"/>
              <a:gd name="T10" fmla="*/ 848498 w 2495550"/>
              <a:gd name="T11" fmla="*/ 1385379 h 2498090"/>
              <a:gd name="T12" fmla="*/ 847013 w 2495550"/>
              <a:gd name="T13" fmla="*/ 1414721 h 2498090"/>
              <a:gd name="T14" fmla="*/ 842065 w 2495550"/>
              <a:gd name="T15" fmla="*/ 1419684 h 2498090"/>
              <a:gd name="T16" fmla="*/ 615383 w 2495550"/>
              <a:gd name="T17" fmla="*/ 1426210 h 2498090"/>
              <a:gd name="T18" fmla="*/ 0 w 2495550"/>
              <a:gd name="T19" fmla="*/ 818602 h 2498090"/>
              <a:gd name="T20" fmla="*/ 827534 w 2495550"/>
              <a:gd name="T21" fmla="*/ 0 h 249809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495550" h="2498090">
                <a:moveTo>
                  <a:pt x="1446530" y="0"/>
                </a:moveTo>
                <a:lnTo>
                  <a:pt x="2495550" y="1070610"/>
                </a:lnTo>
                <a:cubicBezTo>
                  <a:pt x="2493857" y="1201420"/>
                  <a:pt x="2492163" y="1332230"/>
                  <a:pt x="2490470" y="1463040"/>
                </a:cubicBezTo>
                <a:lnTo>
                  <a:pt x="2479511" y="1474054"/>
                </a:lnTo>
                <a:lnTo>
                  <a:pt x="2433363" y="1476384"/>
                </a:lnTo>
                <a:cubicBezTo>
                  <a:pt x="1932357" y="1527264"/>
                  <a:pt x="1534055" y="1925565"/>
                  <a:pt x="1483175" y="2426572"/>
                </a:cubicBezTo>
                <a:lnTo>
                  <a:pt x="1480580" y="2477967"/>
                </a:lnTo>
                <a:lnTo>
                  <a:pt x="1471930" y="2486660"/>
                </a:lnTo>
                <a:lnTo>
                  <a:pt x="1075690" y="2498090"/>
                </a:lnTo>
                <a:lnTo>
                  <a:pt x="0" y="1433830"/>
                </a:lnTo>
                <a:lnTo>
                  <a:pt x="1446530" y="0"/>
                </a:lnTo>
                <a:close/>
              </a:path>
            </a:pathLst>
          </a:cu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3346" name="任意多边形 2">
            <a:extLst>
              <a:ext uri="{FF2B5EF4-FFF2-40B4-BE49-F238E27FC236}">
                <a16:creationId xmlns:a16="http://schemas.microsoft.com/office/drawing/2014/main" id="{7269D58C-C291-5F42-B66F-5D95B8693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5525" y="1830388"/>
            <a:ext cx="1889125" cy="1885950"/>
          </a:xfrm>
          <a:custGeom>
            <a:avLst/>
            <a:gdLst>
              <a:gd name="T0" fmla="*/ 608629 w 2498090"/>
              <a:gd name="T1" fmla="*/ 0 h 2495550"/>
              <a:gd name="T2" fmla="*/ 1428609 w 2498090"/>
              <a:gd name="T3" fmla="*/ 826143 h 2495550"/>
              <a:gd name="T4" fmla="*/ 816348 w 2498090"/>
              <a:gd name="T5" fmla="*/ 1425260 h 2495550"/>
              <a:gd name="T6" fmla="*/ 591925 w 2498090"/>
              <a:gd name="T7" fmla="*/ 1422359 h 2495550"/>
              <a:gd name="T8" fmla="*/ 575440 w 2498090"/>
              <a:gd name="T9" fmla="*/ 1405978 h 2495550"/>
              <a:gd name="T10" fmla="*/ 574350 w 2498090"/>
              <a:gd name="T11" fmla="*/ 1384414 h 2495550"/>
              <a:gd name="T12" fmla="*/ 30956 w 2498090"/>
              <a:gd name="T13" fmla="*/ 841743 h 2495550"/>
              <a:gd name="T14" fmla="*/ 6532 w 2498090"/>
              <a:gd name="T15" fmla="*/ 840512 h 2495550"/>
              <a:gd name="T16" fmla="*/ 0 w 2498090"/>
              <a:gd name="T17" fmla="*/ 614349 h 2495550"/>
              <a:gd name="T18" fmla="*/ 608629 w 2498090"/>
              <a:gd name="T19" fmla="*/ 0 h 249555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498090" h="2495550">
                <a:moveTo>
                  <a:pt x="1064260" y="0"/>
                </a:moveTo>
                <a:lnTo>
                  <a:pt x="2498090" y="1446530"/>
                </a:lnTo>
                <a:lnTo>
                  <a:pt x="1427480" y="2495550"/>
                </a:lnTo>
                <a:cubicBezTo>
                  <a:pt x="1296670" y="2493857"/>
                  <a:pt x="1165860" y="2492163"/>
                  <a:pt x="1035050" y="2490470"/>
                </a:cubicBezTo>
                <a:lnTo>
                  <a:pt x="1006225" y="2461788"/>
                </a:lnTo>
                <a:lnTo>
                  <a:pt x="1004318" y="2424032"/>
                </a:lnTo>
                <a:cubicBezTo>
                  <a:pt x="953438" y="1923025"/>
                  <a:pt x="555137" y="1524724"/>
                  <a:pt x="54130" y="1473844"/>
                </a:cubicBezTo>
                <a:lnTo>
                  <a:pt x="11423" y="1471688"/>
                </a:lnTo>
                <a:lnTo>
                  <a:pt x="0" y="1075690"/>
                </a:lnTo>
                <a:lnTo>
                  <a:pt x="1064260" y="0"/>
                </a:lnTo>
                <a:close/>
              </a:path>
            </a:pathLst>
          </a:custGeom>
          <a:solidFill>
            <a:srgbClr val="3536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3347" name="任意多边形 3">
            <a:extLst>
              <a:ext uri="{FF2B5EF4-FFF2-40B4-BE49-F238E27FC236}">
                <a16:creationId xmlns:a16="http://schemas.microsoft.com/office/drawing/2014/main" id="{8F0696B5-C993-2741-806F-B4028B0B7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5438" y="3775075"/>
            <a:ext cx="1885950" cy="1889125"/>
          </a:xfrm>
          <a:custGeom>
            <a:avLst/>
            <a:gdLst>
              <a:gd name="T0" fmla="*/ 614349 w 2495550"/>
              <a:gd name="T1" fmla="*/ 0 h 2498090"/>
              <a:gd name="T2" fmla="*/ 840650 w 2495550"/>
              <a:gd name="T3" fmla="*/ 6537 h 2498090"/>
              <a:gd name="T4" fmla="*/ 851280 w 2495550"/>
              <a:gd name="T5" fmla="*/ 17234 h 2498090"/>
              <a:gd name="T6" fmla="*/ 852401 w 2495550"/>
              <a:gd name="T7" fmla="*/ 39464 h 2498090"/>
              <a:gd name="T8" fmla="*/ 1395072 w 2495550"/>
              <a:gd name="T9" fmla="*/ 582858 h 2498090"/>
              <a:gd name="T10" fmla="*/ 1414316 w 2495550"/>
              <a:gd name="T11" fmla="*/ 583831 h 2498090"/>
              <a:gd name="T12" fmla="*/ 1422359 w 2495550"/>
              <a:gd name="T13" fmla="*/ 591925 h 2498090"/>
              <a:gd name="T14" fmla="*/ 1425260 w 2495550"/>
              <a:gd name="T15" fmla="*/ 816348 h 2498090"/>
              <a:gd name="T16" fmla="*/ 826143 w 2495550"/>
              <a:gd name="T17" fmla="*/ 1428609 h 2498090"/>
              <a:gd name="T18" fmla="*/ 0 w 2495550"/>
              <a:gd name="T19" fmla="*/ 608629 h 2498090"/>
              <a:gd name="T20" fmla="*/ 614349 w 2495550"/>
              <a:gd name="T21" fmla="*/ 0 h 249809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495550" h="2498090">
                <a:moveTo>
                  <a:pt x="1075690" y="0"/>
                </a:moveTo>
                <a:lnTo>
                  <a:pt x="1471930" y="11430"/>
                </a:lnTo>
                <a:lnTo>
                  <a:pt x="1490543" y="30136"/>
                </a:lnTo>
                <a:lnTo>
                  <a:pt x="1492506" y="69007"/>
                </a:lnTo>
                <a:cubicBezTo>
                  <a:pt x="1543386" y="570014"/>
                  <a:pt x="1941688" y="968315"/>
                  <a:pt x="2442694" y="1019195"/>
                </a:cubicBezTo>
                <a:lnTo>
                  <a:pt x="2476387" y="1020897"/>
                </a:lnTo>
                <a:lnTo>
                  <a:pt x="2490470" y="1035050"/>
                </a:lnTo>
                <a:cubicBezTo>
                  <a:pt x="2492163" y="1165860"/>
                  <a:pt x="2493857" y="1296670"/>
                  <a:pt x="2495550" y="1427480"/>
                </a:cubicBezTo>
                <a:lnTo>
                  <a:pt x="1446530" y="2498090"/>
                </a:lnTo>
                <a:lnTo>
                  <a:pt x="0" y="1064260"/>
                </a:lnTo>
                <a:lnTo>
                  <a:pt x="1075690" y="0"/>
                </a:lnTo>
                <a:close/>
              </a:path>
            </a:pathLst>
          </a:custGeom>
          <a:solidFill>
            <a:srgbClr val="3536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3348" name="任意多边形 4">
            <a:extLst>
              <a:ext uri="{FF2B5EF4-FFF2-40B4-BE49-F238E27FC236}">
                <a16:creationId xmlns:a16="http://schemas.microsoft.com/office/drawing/2014/main" id="{AA1375B2-E750-DB48-9AC9-39F0A8B51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9175" y="3776663"/>
            <a:ext cx="1887538" cy="1887537"/>
          </a:xfrm>
          <a:custGeom>
            <a:avLst/>
            <a:gdLst>
              <a:gd name="T0" fmla="*/ 814977 w 2498090"/>
              <a:gd name="T1" fmla="*/ 0 h 2495550"/>
              <a:gd name="T2" fmla="*/ 1426210 w 2498090"/>
              <a:gd name="T3" fmla="*/ 600126 h 2495550"/>
              <a:gd name="T4" fmla="*/ 607607 w 2498090"/>
              <a:gd name="T5" fmla="*/ 1427660 h 2495550"/>
              <a:gd name="T6" fmla="*/ 0 w 2498090"/>
              <a:gd name="T7" fmla="*/ 812277 h 2495550"/>
              <a:gd name="T8" fmla="*/ 6525 w 2498090"/>
              <a:gd name="T9" fmla="*/ 585594 h 2495550"/>
              <a:gd name="T10" fmla="*/ 9148 w 2498090"/>
              <a:gd name="T11" fmla="*/ 582981 h 2495550"/>
              <a:gd name="T12" fmla="*/ 36231 w 2498090"/>
              <a:gd name="T13" fmla="*/ 581610 h 2495550"/>
              <a:gd name="T14" fmla="*/ 578713 w 2498090"/>
              <a:gd name="T15" fmla="*/ 38025 h 2495550"/>
              <a:gd name="T16" fmla="*/ 579929 w 2498090"/>
              <a:gd name="T17" fmla="*/ 13875 h 2495550"/>
              <a:gd name="T18" fmla="*/ 590931 w 2498090"/>
              <a:gd name="T19" fmla="*/ 2906 h 2495550"/>
              <a:gd name="T20" fmla="*/ 814977 w 2498090"/>
              <a:gd name="T21" fmla="*/ 0 h 249555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498090" h="2495550">
                <a:moveTo>
                  <a:pt x="1427480" y="0"/>
                </a:moveTo>
                <a:lnTo>
                  <a:pt x="2498090" y="1049020"/>
                </a:lnTo>
                <a:lnTo>
                  <a:pt x="1064260" y="2495550"/>
                </a:lnTo>
                <a:lnTo>
                  <a:pt x="0" y="1419860"/>
                </a:lnTo>
                <a:lnTo>
                  <a:pt x="11430" y="1023620"/>
                </a:lnTo>
                <a:lnTo>
                  <a:pt x="16023" y="1019051"/>
                </a:lnTo>
                <a:lnTo>
                  <a:pt x="63461" y="1016655"/>
                </a:lnTo>
                <a:cubicBezTo>
                  <a:pt x="564468" y="965775"/>
                  <a:pt x="962769" y="567474"/>
                  <a:pt x="1013649" y="66467"/>
                </a:cubicBezTo>
                <a:lnTo>
                  <a:pt x="1015781" y="24254"/>
                </a:lnTo>
                <a:lnTo>
                  <a:pt x="1035050" y="5080"/>
                </a:lnTo>
                <a:cubicBezTo>
                  <a:pt x="1165860" y="3387"/>
                  <a:pt x="1296670" y="1693"/>
                  <a:pt x="1427480" y="0"/>
                </a:cubicBezTo>
                <a:close/>
              </a:path>
            </a:pathLst>
          </a:cu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3349" name="文本框 5">
            <a:extLst>
              <a:ext uri="{FF2B5EF4-FFF2-40B4-BE49-F238E27FC236}">
                <a16:creationId xmlns:a16="http://schemas.microsoft.com/office/drawing/2014/main" id="{2FFAFE95-D566-9345-870C-7AE469FA0C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4363" y="3328988"/>
            <a:ext cx="10826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核心关键</a:t>
            </a:r>
          </a:p>
        </p:txBody>
      </p:sp>
      <p:pic>
        <p:nvPicPr>
          <p:cNvPr id="313350" name="组合 146">
            <a:extLst>
              <a:ext uri="{FF2B5EF4-FFF2-40B4-BE49-F238E27FC236}">
                <a16:creationId xmlns:a16="http://schemas.microsoft.com/office/drawing/2014/main" id="{8CAA7201-1CF3-AB43-A723-B39AFA3592BC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588" y="2362200"/>
            <a:ext cx="487362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3351" name="图片 7">
            <a:extLst>
              <a:ext uri="{FF2B5EF4-FFF2-40B4-BE49-F238E27FC236}">
                <a16:creationId xmlns:a16="http://schemas.microsoft.com/office/drawing/2014/main" id="{5CA77859-E502-0646-8C78-EB0761331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038" y="4248150"/>
            <a:ext cx="3730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3352" name="图片 8">
            <a:extLst>
              <a:ext uri="{FF2B5EF4-FFF2-40B4-BE49-F238E27FC236}">
                <a16:creationId xmlns:a16="http://schemas.microsoft.com/office/drawing/2014/main" id="{368F3DBC-B8BA-2B45-9D8D-CFEE5ACE4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2354263"/>
            <a:ext cx="354012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3353" name="图片 9">
            <a:extLst>
              <a:ext uri="{FF2B5EF4-FFF2-40B4-BE49-F238E27FC236}">
                <a16:creationId xmlns:a16="http://schemas.microsoft.com/office/drawing/2014/main" id="{182D73CC-D2C4-1244-8C4C-E79701D81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325" y="4259263"/>
            <a:ext cx="522288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3354" name="直接连接符 10">
            <a:extLst>
              <a:ext uri="{FF2B5EF4-FFF2-40B4-BE49-F238E27FC236}">
                <a16:creationId xmlns:a16="http://schemas.microsoft.com/office/drawing/2014/main" id="{17A9C753-9065-E347-AA5F-A89BA281A23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637088" y="2859088"/>
            <a:ext cx="808037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3355" name="文本框 11">
            <a:extLst>
              <a:ext uri="{FF2B5EF4-FFF2-40B4-BE49-F238E27FC236}">
                <a16:creationId xmlns:a16="http://schemas.microsoft.com/office/drawing/2014/main" id="{C921A171-2B4C-994C-844C-CCABDFE0B8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0275" y="2878138"/>
            <a:ext cx="7683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cxnSp>
        <p:nvCxnSpPr>
          <p:cNvPr id="313356" name="直接连接符 12">
            <a:extLst>
              <a:ext uri="{FF2B5EF4-FFF2-40B4-BE49-F238E27FC236}">
                <a16:creationId xmlns:a16="http://schemas.microsoft.com/office/drawing/2014/main" id="{74280AE6-D3E2-BE47-8842-3D5C866DB36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86550" y="2879725"/>
            <a:ext cx="808038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3357" name="文本框 13">
            <a:extLst>
              <a:ext uri="{FF2B5EF4-FFF2-40B4-BE49-F238E27FC236}">
                <a16:creationId xmlns:a16="http://schemas.microsoft.com/office/drawing/2014/main" id="{A5BA18A1-B3C4-464E-BD1D-3305103B09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1325" y="2898775"/>
            <a:ext cx="7667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cxnSp>
        <p:nvCxnSpPr>
          <p:cNvPr id="313358" name="直接连接符 14">
            <a:extLst>
              <a:ext uri="{FF2B5EF4-FFF2-40B4-BE49-F238E27FC236}">
                <a16:creationId xmlns:a16="http://schemas.microsoft.com/office/drawing/2014/main" id="{0B2943B5-8941-B649-8DD1-3B1765BB64B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637088" y="4770438"/>
            <a:ext cx="808037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3359" name="文本框 15">
            <a:extLst>
              <a:ext uri="{FF2B5EF4-FFF2-40B4-BE49-F238E27FC236}">
                <a16:creationId xmlns:a16="http://schemas.microsoft.com/office/drawing/2014/main" id="{F0D15BF6-5F2F-2546-95EB-A2766CF8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0275" y="4789488"/>
            <a:ext cx="7683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cxnSp>
        <p:nvCxnSpPr>
          <p:cNvPr id="313360" name="直接连接符 16">
            <a:extLst>
              <a:ext uri="{FF2B5EF4-FFF2-40B4-BE49-F238E27FC236}">
                <a16:creationId xmlns:a16="http://schemas.microsoft.com/office/drawing/2014/main" id="{1B09BB4B-6062-7D46-BECE-656170DA51A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86550" y="4791075"/>
            <a:ext cx="808038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3361" name="文本框 17">
            <a:extLst>
              <a:ext uri="{FF2B5EF4-FFF2-40B4-BE49-F238E27FC236}">
                <a16:creationId xmlns:a16="http://schemas.microsoft.com/office/drawing/2014/main" id="{19E34CF6-FBF7-C54C-A9CE-A87540F0AA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1325" y="4810125"/>
            <a:ext cx="7667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cxnSp>
        <p:nvCxnSpPr>
          <p:cNvPr id="313362" name="直接连接符 18">
            <a:extLst>
              <a:ext uri="{FF2B5EF4-FFF2-40B4-BE49-F238E27FC236}">
                <a16:creationId xmlns:a16="http://schemas.microsoft.com/office/drawing/2014/main" id="{06BA5A11-63CF-7740-B697-7449AAD90E07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904875" y="3716338"/>
            <a:ext cx="3113088" cy="0"/>
          </a:xfrm>
          <a:prstGeom prst="line">
            <a:avLst/>
          </a:prstGeom>
          <a:noFill/>
          <a:ln w="6350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3363" name="直接连接符 19">
            <a:extLst>
              <a:ext uri="{FF2B5EF4-FFF2-40B4-BE49-F238E27FC236}">
                <a16:creationId xmlns:a16="http://schemas.microsoft.com/office/drawing/2014/main" id="{F4051C7E-1162-2041-91D8-8D4DF327CB7A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966075" y="3711575"/>
            <a:ext cx="3114675" cy="0"/>
          </a:xfrm>
          <a:prstGeom prst="line">
            <a:avLst/>
          </a:prstGeom>
          <a:noFill/>
          <a:ln w="6350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3364" name="Content Placeholder 2">
            <a:extLst>
              <a:ext uri="{FF2B5EF4-FFF2-40B4-BE49-F238E27FC236}">
                <a16:creationId xmlns:a16="http://schemas.microsoft.com/office/drawing/2014/main" id="{FA3D1F4E-B783-B94D-96C1-F8AD8D5D4B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700" y="3937000"/>
            <a:ext cx="298608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682" tIns="60841" rIns="121682" bIns="60841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模板的发布，课件及汇报</a:t>
            </a:r>
            <a:r>
              <a:rPr lang="en-US" altLang="zh-CN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的美化。</a:t>
            </a:r>
          </a:p>
        </p:txBody>
      </p:sp>
      <p:sp>
        <p:nvSpPr>
          <p:cNvPr id="313365" name="Content Placeholder 2">
            <a:extLst>
              <a:ext uri="{FF2B5EF4-FFF2-40B4-BE49-F238E27FC236}">
                <a16:creationId xmlns:a16="http://schemas.microsoft.com/office/drawing/2014/main" id="{BC65F06F-FC54-1B4C-87A8-FF73F4F0D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700" y="2838450"/>
            <a:ext cx="2986088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682" tIns="60841" rIns="121682" bIns="60841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模板的发布，课件及汇报</a:t>
            </a:r>
            <a:r>
              <a:rPr lang="en-US" altLang="zh-CN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的美化。</a:t>
            </a:r>
          </a:p>
        </p:txBody>
      </p:sp>
      <p:sp>
        <p:nvSpPr>
          <p:cNvPr id="313366" name="Content Placeholder 2">
            <a:extLst>
              <a:ext uri="{FF2B5EF4-FFF2-40B4-BE49-F238E27FC236}">
                <a16:creationId xmlns:a16="http://schemas.microsoft.com/office/drawing/2014/main" id="{B6BDAC35-6EFD-E54D-B8CC-4FEEE2E995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3425" y="3927475"/>
            <a:ext cx="2986088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682" tIns="60841" rIns="121682" bIns="60841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模板的发布，课件及汇报</a:t>
            </a:r>
            <a:r>
              <a:rPr lang="en-US" altLang="zh-CN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的美化。</a:t>
            </a:r>
          </a:p>
        </p:txBody>
      </p:sp>
      <p:sp>
        <p:nvSpPr>
          <p:cNvPr id="313367" name="Content Placeholder 2">
            <a:extLst>
              <a:ext uri="{FF2B5EF4-FFF2-40B4-BE49-F238E27FC236}">
                <a16:creationId xmlns:a16="http://schemas.microsoft.com/office/drawing/2014/main" id="{F24C723F-692D-A148-94C7-7CC75080A8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3425" y="2825750"/>
            <a:ext cx="2986088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682" tIns="60841" rIns="121682" bIns="60841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模板的发布，课件及汇报</a:t>
            </a:r>
            <a:r>
              <a:rPr lang="en-US" altLang="zh-CN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的美化。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Freeform 1">
            <a:extLst>
              <a:ext uri="{FF2B5EF4-FFF2-40B4-BE49-F238E27FC236}">
                <a16:creationId xmlns:a16="http://schemas.microsoft.com/office/drawing/2014/main" id="{F0209579-B7E4-A942-A568-CD50FAF332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9825" y="2028825"/>
            <a:ext cx="2840038" cy="1135063"/>
          </a:xfrm>
          <a:custGeom>
            <a:avLst/>
            <a:gdLst>
              <a:gd name="T0" fmla="*/ 891184365 w 7144"/>
              <a:gd name="T1" fmla="*/ 0 h 3558"/>
              <a:gd name="T2" fmla="*/ 0 w 7144"/>
              <a:gd name="T3" fmla="*/ 0 h 3558"/>
              <a:gd name="T4" fmla="*/ 233108125 w 7144"/>
              <a:gd name="T5" fmla="*/ 182375402 h 3558"/>
              <a:gd name="T6" fmla="*/ 0 w 7144"/>
              <a:gd name="T7" fmla="*/ 362002791 h 3558"/>
              <a:gd name="T8" fmla="*/ 895925448 w 7144"/>
              <a:gd name="T9" fmla="*/ 362002791 h 3558"/>
              <a:gd name="T10" fmla="*/ 1128875351 w 7144"/>
              <a:gd name="T11" fmla="*/ 182375402 h 3558"/>
              <a:gd name="T12" fmla="*/ 891184365 w 7144"/>
              <a:gd name="T13" fmla="*/ 0 h 355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7144" h="3558">
                <a:moveTo>
                  <a:pt x="5639" y="0"/>
                </a:moveTo>
                <a:lnTo>
                  <a:pt x="0" y="0"/>
                </a:lnTo>
                <a:lnTo>
                  <a:pt x="1475" y="1792"/>
                </a:lnTo>
                <a:lnTo>
                  <a:pt x="0" y="3557"/>
                </a:lnTo>
                <a:lnTo>
                  <a:pt x="5669" y="3557"/>
                </a:lnTo>
                <a:lnTo>
                  <a:pt x="7143" y="1792"/>
                </a:lnTo>
                <a:lnTo>
                  <a:pt x="5639" y="0"/>
                </a:lnTo>
              </a:path>
            </a:pathLst>
          </a:custGeom>
          <a:solidFill>
            <a:srgbClr val="3536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23" name="Freeform 2">
            <a:extLst>
              <a:ext uri="{FF2B5EF4-FFF2-40B4-BE49-F238E27FC236}">
                <a16:creationId xmlns:a16="http://schemas.microsoft.com/office/drawing/2014/main" id="{F92C73D7-2242-F442-806B-8D3899BFC9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2025" y="2028825"/>
            <a:ext cx="2841625" cy="1135063"/>
          </a:xfrm>
          <a:custGeom>
            <a:avLst/>
            <a:gdLst>
              <a:gd name="T0" fmla="*/ 896768959 w 7144"/>
              <a:gd name="T1" fmla="*/ 0 h 3558"/>
              <a:gd name="T2" fmla="*/ 0 w 7144"/>
              <a:gd name="T3" fmla="*/ 0 h 3558"/>
              <a:gd name="T4" fmla="*/ 233368851 w 7144"/>
              <a:gd name="T5" fmla="*/ 182375402 h 3558"/>
              <a:gd name="T6" fmla="*/ 0 w 7144"/>
              <a:gd name="T7" fmla="*/ 362002791 h 3558"/>
              <a:gd name="T8" fmla="*/ 896768959 w 7144"/>
              <a:gd name="T9" fmla="*/ 362002791 h 3558"/>
              <a:gd name="T10" fmla="*/ 1130137412 w 7144"/>
              <a:gd name="T11" fmla="*/ 182375402 h 3558"/>
              <a:gd name="T12" fmla="*/ 896768959 w 7144"/>
              <a:gd name="T13" fmla="*/ 0 h 355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7144" h="3558">
                <a:moveTo>
                  <a:pt x="5668" y="0"/>
                </a:moveTo>
                <a:lnTo>
                  <a:pt x="0" y="0"/>
                </a:lnTo>
                <a:lnTo>
                  <a:pt x="1475" y="1792"/>
                </a:lnTo>
                <a:lnTo>
                  <a:pt x="0" y="3557"/>
                </a:lnTo>
                <a:lnTo>
                  <a:pt x="5668" y="3557"/>
                </a:lnTo>
                <a:lnTo>
                  <a:pt x="7143" y="1792"/>
                </a:lnTo>
                <a:lnTo>
                  <a:pt x="5668" y="0"/>
                </a:lnTo>
              </a:path>
            </a:pathLst>
          </a:cu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24" name="Freeform 1">
            <a:extLst>
              <a:ext uri="{FF2B5EF4-FFF2-40B4-BE49-F238E27FC236}">
                <a16:creationId xmlns:a16="http://schemas.microsoft.com/office/drawing/2014/main" id="{3384C2DF-C7C7-DA45-A015-31D05692F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2638" y="2035175"/>
            <a:ext cx="2841625" cy="1135063"/>
          </a:xfrm>
          <a:custGeom>
            <a:avLst/>
            <a:gdLst>
              <a:gd name="T0" fmla="*/ 892180355 w 7144"/>
              <a:gd name="T1" fmla="*/ 0 h 3558"/>
              <a:gd name="T2" fmla="*/ 0 w 7144"/>
              <a:gd name="T3" fmla="*/ 0 h 3558"/>
              <a:gd name="T4" fmla="*/ 233368851 w 7144"/>
              <a:gd name="T5" fmla="*/ 182375402 h 3558"/>
              <a:gd name="T6" fmla="*/ 0 w 7144"/>
              <a:gd name="T7" fmla="*/ 362002791 h 3558"/>
              <a:gd name="T8" fmla="*/ 896926871 w 7144"/>
              <a:gd name="T9" fmla="*/ 362002791 h 3558"/>
              <a:gd name="T10" fmla="*/ 1130137412 w 7144"/>
              <a:gd name="T11" fmla="*/ 182375402 h 3558"/>
              <a:gd name="T12" fmla="*/ 892180355 w 7144"/>
              <a:gd name="T13" fmla="*/ 0 h 355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7144" h="3558">
                <a:moveTo>
                  <a:pt x="5639" y="0"/>
                </a:moveTo>
                <a:lnTo>
                  <a:pt x="0" y="0"/>
                </a:lnTo>
                <a:lnTo>
                  <a:pt x="1475" y="1792"/>
                </a:lnTo>
                <a:lnTo>
                  <a:pt x="0" y="3557"/>
                </a:lnTo>
                <a:lnTo>
                  <a:pt x="5669" y="3557"/>
                </a:lnTo>
                <a:lnTo>
                  <a:pt x="7143" y="1792"/>
                </a:lnTo>
                <a:lnTo>
                  <a:pt x="5639" y="0"/>
                </a:lnTo>
              </a:path>
            </a:pathLst>
          </a:custGeom>
          <a:solidFill>
            <a:srgbClr val="3536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25" name="Freeform 2">
            <a:extLst>
              <a:ext uri="{FF2B5EF4-FFF2-40B4-BE49-F238E27FC236}">
                <a16:creationId xmlns:a16="http://schemas.microsoft.com/office/drawing/2014/main" id="{5FFB9CCF-42A6-1E4E-A8DA-5FF4BCF3B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6425" y="2028825"/>
            <a:ext cx="2841625" cy="1135063"/>
          </a:xfrm>
          <a:custGeom>
            <a:avLst/>
            <a:gdLst>
              <a:gd name="T0" fmla="*/ 896768959 w 7144"/>
              <a:gd name="T1" fmla="*/ 0 h 3558"/>
              <a:gd name="T2" fmla="*/ 0 w 7144"/>
              <a:gd name="T3" fmla="*/ 0 h 3558"/>
              <a:gd name="T4" fmla="*/ 233368851 w 7144"/>
              <a:gd name="T5" fmla="*/ 182375402 h 3558"/>
              <a:gd name="T6" fmla="*/ 0 w 7144"/>
              <a:gd name="T7" fmla="*/ 362002791 h 3558"/>
              <a:gd name="T8" fmla="*/ 896768959 w 7144"/>
              <a:gd name="T9" fmla="*/ 362002791 h 3558"/>
              <a:gd name="T10" fmla="*/ 1130137412 w 7144"/>
              <a:gd name="T11" fmla="*/ 182375402 h 3558"/>
              <a:gd name="T12" fmla="*/ 896768959 w 7144"/>
              <a:gd name="T13" fmla="*/ 0 h 355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7144" h="3558">
                <a:moveTo>
                  <a:pt x="5668" y="0"/>
                </a:moveTo>
                <a:lnTo>
                  <a:pt x="0" y="0"/>
                </a:lnTo>
                <a:lnTo>
                  <a:pt x="1475" y="1792"/>
                </a:lnTo>
                <a:lnTo>
                  <a:pt x="0" y="3557"/>
                </a:lnTo>
                <a:lnTo>
                  <a:pt x="5668" y="3557"/>
                </a:lnTo>
                <a:lnTo>
                  <a:pt x="7143" y="1792"/>
                </a:lnTo>
                <a:lnTo>
                  <a:pt x="5668" y="0"/>
                </a:lnTo>
              </a:path>
            </a:pathLst>
          </a:cu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26" name="Freeform 74">
            <a:extLst>
              <a:ext uri="{FF2B5EF4-FFF2-40B4-BE49-F238E27FC236}">
                <a16:creationId xmlns:a16="http://schemas.microsoft.com/office/drawing/2014/main" id="{2EA1F312-73ED-3D49-B795-A52F24FC1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6638" y="2282825"/>
            <a:ext cx="612775" cy="542925"/>
          </a:xfrm>
          <a:custGeom>
            <a:avLst/>
            <a:gdLst>
              <a:gd name="T0" fmla="*/ 796850749 w 461"/>
              <a:gd name="T1" fmla="*/ 375329761 h 409"/>
              <a:gd name="T2" fmla="*/ 796850749 w 461"/>
              <a:gd name="T3" fmla="*/ 375329761 h 409"/>
              <a:gd name="T4" fmla="*/ 436412772 w 461"/>
              <a:gd name="T5" fmla="*/ 29956451 h 409"/>
              <a:gd name="T6" fmla="*/ 374573008 w 461"/>
              <a:gd name="T7" fmla="*/ 29956451 h 409"/>
              <a:gd name="T8" fmla="*/ 15901578 w 461"/>
              <a:gd name="T9" fmla="*/ 375329761 h 409"/>
              <a:gd name="T10" fmla="*/ 31803155 w 461"/>
              <a:gd name="T11" fmla="*/ 405284884 h 409"/>
              <a:gd name="T12" fmla="*/ 109544497 w 461"/>
              <a:gd name="T13" fmla="*/ 405284884 h 409"/>
              <a:gd name="T14" fmla="*/ 109544497 w 461"/>
              <a:gd name="T15" fmla="*/ 687223580 h 409"/>
              <a:gd name="T16" fmla="*/ 139581106 w 461"/>
              <a:gd name="T17" fmla="*/ 718941550 h 409"/>
              <a:gd name="T18" fmla="*/ 312733244 w 461"/>
              <a:gd name="T19" fmla="*/ 718941550 h 409"/>
              <a:gd name="T20" fmla="*/ 312733244 w 461"/>
              <a:gd name="T21" fmla="*/ 437002855 h 409"/>
              <a:gd name="T22" fmla="*/ 500019083 w 461"/>
              <a:gd name="T23" fmla="*/ 437002855 h 409"/>
              <a:gd name="T24" fmla="*/ 500019083 w 461"/>
              <a:gd name="T25" fmla="*/ 718941550 h 409"/>
              <a:gd name="T26" fmla="*/ 673171221 w 461"/>
              <a:gd name="T27" fmla="*/ 718941550 h 409"/>
              <a:gd name="T28" fmla="*/ 703207829 w 461"/>
              <a:gd name="T29" fmla="*/ 687223580 h 409"/>
              <a:gd name="T30" fmla="*/ 703207829 w 461"/>
              <a:gd name="T31" fmla="*/ 405284884 h 409"/>
              <a:gd name="T32" fmla="*/ 782715718 w 461"/>
              <a:gd name="T33" fmla="*/ 405284884 h 409"/>
              <a:gd name="T34" fmla="*/ 796850749 w 461"/>
              <a:gd name="T35" fmla="*/ 375329761 h 409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461" h="409">
                <a:moveTo>
                  <a:pt x="451" y="213"/>
                </a:moveTo>
                <a:lnTo>
                  <a:pt x="451" y="213"/>
                </a:lnTo>
                <a:cubicBezTo>
                  <a:pt x="247" y="17"/>
                  <a:pt x="247" y="17"/>
                  <a:pt x="247" y="17"/>
                </a:cubicBezTo>
                <a:cubicBezTo>
                  <a:pt x="238" y="0"/>
                  <a:pt x="221" y="0"/>
                  <a:pt x="212" y="17"/>
                </a:cubicBezTo>
                <a:cubicBezTo>
                  <a:pt x="9" y="213"/>
                  <a:pt x="9" y="213"/>
                  <a:pt x="9" y="213"/>
                </a:cubicBezTo>
                <a:cubicBezTo>
                  <a:pt x="0" y="221"/>
                  <a:pt x="9" y="230"/>
                  <a:pt x="18" y="230"/>
                </a:cubicBezTo>
                <a:cubicBezTo>
                  <a:pt x="62" y="230"/>
                  <a:pt x="62" y="230"/>
                  <a:pt x="62" y="230"/>
                </a:cubicBezTo>
                <a:cubicBezTo>
                  <a:pt x="62" y="390"/>
                  <a:pt x="62" y="390"/>
                  <a:pt x="62" y="390"/>
                </a:cubicBezTo>
                <a:cubicBezTo>
                  <a:pt x="62" y="399"/>
                  <a:pt x="62" y="408"/>
                  <a:pt x="79" y="408"/>
                </a:cubicBezTo>
                <a:cubicBezTo>
                  <a:pt x="177" y="408"/>
                  <a:pt x="177" y="408"/>
                  <a:pt x="177" y="408"/>
                </a:cubicBezTo>
                <a:cubicBezTo>
                  <a:pt x="177" y="248"/>
                  <a:pt x="177" y="248"/>
                  <a:pt x="177" y="248"/>
                </a:cubicBezTo>
                <a:cubicBezTo>
                  <a:pt x="283" y="248"/>
                  <a:pt x="283" y="248"/>
                  <a:pt x="283" y="248"/>
                </a:cubicBezTo>
                <a:cubicBezTo>
                  <a:pt x="283" y="408"/>
                  <a:pt x="283" y="408"/>
                  <a:pt x="283" y="408"/>
                </a:cubicBezTo>
                <a:cubicBezTo>
                  <a:pt x="381" y="408"/>
                  <a:pt x="381" y="408"/>
                  <a:pt x="381" y="408"/>
                </a:cubicBezTo>
                <a:cubicBezTo>
                  <a:pt x="398" y="408"/>
                  <a:pt x="398" y="399"/>
                  <a:pt x="398" y="390"/>
                </a:cubicBezTo>
                <a:cubicBezTo>
                  <a:pt x="398" y="230"/>
                  <a:pt x="398" y="230"/>
                  <a:pt x="398" y="230"/>
                </a:cubicBezTo>
                <a:cubicBezTo>
                  <a:pt x="443" y="230"/>
                  <a:pt x="443" y="230"/>
                  <a:pt x="443" y="230"/>
                </a:cubicBezTo>
                <a:cubicBezTo>
                  <a:pt x="451" y="230"/>
                  <a:pt x="460" y="221"/>
                  <a:pt x="451" y="213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27" name="Freeform 68">
            <a:extLst>
              <a:ext uri="{FF2B5EF4-FFF2-40B4-BE49-F238E27FC236}">
                <a16:creationId xmlns:a16="http://schemas.microsoft.com/office/drawing/2014/main" id="{9E70846A-0363-AC48-9F01-4EE786ADF4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2025" y="2316163"/>
            <a:ext cx="514350" cy="555625"/>
          </a:xfrm>
          <a:custGeom>
            <a:avLst/>
            <a:gdLst>
              <a:gd name="T0" fmla="*/ 476701029 w 426"/>
              <a:gd name="T1" fmla="*/ 269024725 h 462"/>
              <a:gd name="T2" fmla="*/ 476701029 w 426"/>
              <a:gd name="T3" fmla="*/ 269024725 h 462"/>
              <a:gd name="T4" fmla="*/ 218669986 w 426"/>
              <a:gd name="T5" fmla="*/ 26035000 h 462"/>
              <a:gd name="T6" fmla="*/ 141406406 w 426"/>
              <a:gd name="T7" fmla="*/ 14464290 h 462"/>
              <a:gd name="T8" fmla="*/ 102046557 w 426"/>
              <a:gd name="T9" fmla="*/ 78103797 h 462"/>
              <a:gd name="T10" fmla="*/ 51023279 w 426"/>
              <a:gd name="T11" fmla="*/ 423786733 h 462"/>
              <a:gd name="T12" fmla="*/ 37902524 w 426"/>
              <a:gd name="T13" fmla="*/ 590119451 h 462"/>
              <a:gd name="T14" fmla="*/ 361534925 w 426"/>
              <a:gd name="T15" fmla="*/ 603136951 h 462"/>
              <a:gd name="T16" fmla="*/ 593325665 w 426"/>
              <a:gd name="T17" fmla="*/ 384734233 h 462"/>
              <a:gd name="T18" fmla="*/ 476701029 w 426"/>
              <a:gd name="T19" fmla="*/ 269024725 h 462"/>
              <a:gd name="T20" fmla="*/ 346956845 w 426"/>
              <a:gd name="T21" fmla="*/ 565531241 h 462"/>
              <a:gd name="T22" fmla="*/ 346956845 w 426"/>
              <a:gd name="T23" fmla="*/ 565531241 h 462"/>
              <a:gd name="T24" fmla="*/ 77263580 w 426"/>
              <a:gd name="T25" fmla="*/ 565531241 h 462"/>
              <a:gd name="T26" fmla="*/ 282814019 w 426"/>
              <a:gd name="T27" fmla="*/ 410769233 h 462"/>
              <a:gd name="T28" fmla="*/ 542302387 w 426"/>
              <a:gd name="T29" fmla="*/ 397751733 h 462"/>
              <a:gd name="T30" fmla="*/ 346956845 w 426"/>
              <a:gd name="T31" fmla="*/ 565531241 h 462"/>
              <a:gd name="T32" fmla="*/ 295933567 w 426"/>
              <a:gd name="T33" fmla="*/ 435357443 h 462"/>
              <a:gd name="T34" fmla="*/ 295933567 w 426"/>
              <a:gd name="T35" fmla="*/ 435357443 h 462"/>
              <a:gd name="T36" fmla="*/ 141406406 w 426"/>
              <a:gd name="T37" fmla="*/ 525033153 h 462"/>
              <a:gd name="T38" fmla="*/ 243452963 w 426"/>
              <a:gd name="T39" fmla="*/ 525033153 h 462"/>
              <a:gd name="T40" fmla="*/ 322173868 w 426"/>
              <a:gd name="T41" fmla="*/ 423786733 h 462"/>
              <a:gd name="T42" fmla="*/ 295933567 w 426"/>
              <a:gd name="T43" fmla="*/ 435357443 h 462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426" h="462">
                <a:moveTo>
                  <a:pt x="327" y="186"/>
                </a:moveTo>
                <a:lnTo>
                  <a:pt x="327" y="186"/>
                </a:lnTo>
                <a:cubicBezTo>
                  <a:pt x="274" y="63"/>
                  <a:pt x="238" y="18"/>
                  <a:pt x="150" y="18"/>
                </a:cubicBezTo>
                <a:cubicBezTo>
                  <a:pt x="114" y="18"/>
                  <a:pt x="123" y="0"/>
                  <a:pt x="97" y="10"/>
                </a:cubicBezTo>
                <a:cubicBezTo>
                  <a:pt x="70" y="18"/>
                  <a:pt x="97" y="27"/>
                  <a:pt x="70" y="54"/>
                </a:cubicBezTo>
                <a:cubicBezTo>
                  <a:pt x="0" y="107"/>
                  <a:pt x="8" y="169"/>
                  <a:pt x="35" y="293"/>
                </a:cubicBezTo>
                <a:cubicBezTo>
                  <a:pt x="53" y="346"/>
                  <a:pt x="8" y="354"/>
                  <a:pt x="26" y="408"/>
                </a:cubicBezTo>
                <a:cubicBezTo>
                  <a:pt x="35" y="444"/>
                  <a:pt x="141" y="461"/>
                  <a:pt x="248" y="417"/>
                </a:cubicBezTo>
                <a:cubicBezTo>
                  <a:pt x="354" y="382"/>
                  <a:pt x="425" y="301"/>
                  <a:pt x="407" y="266"/>
                </a:cubicBezTo>
                <a:cubicBezTo>
                  <a:pt x="389" y="213"/>
                  <a:pt x="354" y="239"/>
                  <a:pt x="327" y="186"/>
                </a:cubicBezTo>
                <a:close/>
                <a:moveTo>
                  <a:pt x="238" y="391"/>
                </a:moveTo>
                <a:lnTo>
                  <a:pt x="238" y="391"/>
                </a:lnTo>
                <a:cubicBezTo>
                  <a:pt x="141" y="426"/>
                  <a:pt x="61" y="399"/>
                  <a:pt x="53" y="391"/>
                </a:cubicBezTo>
                <a:cubicBezTo>
                  <a:pt x="53" y="382"/>
                  <a:pt x="88" y="319"/>
                  <a:pt x="194" y="284"/>
                </a:cubicBezTo>
                <a:cubicBezTo>
                  <a:pt x="310" y="239"/>
                  <a:pt x="372" y="257"/>
                  <a:pt x="372" y="275"/>
                </a:cubicBezTo>
                <a:cubicBezTo>
                  <a:pt x="380" y="284"/>
                  <a:pt x="336" y="354"/>
                  <a:pt x="238" y="391"/>
                </a:cubicBezTo>
                <a:close/>
                <a:moveTo>
                  <a:pt x="203" y="301"/>
                </a:moveTo>
                <a:lnTo>
                  <a:pt x="203" y="301"/>
                </a:lnTo>
                <a:cubicBezTo>
                  <a:pt x="150" y="319"/>
                  <a:pt x="123" y="337"/>
                  <a:pt x="97" y="363"/>
                </a:cubicBezTo>
                <a:cubicBezTo>
                  <a:pt x="114" y="373"/>
                  <a:pt x="141" y="382"/>
                  <a:pt x="167" y="363"/>
                </a:cubicBezTo>
                <a:cubicBezTo>
                  <a:pt x="212" y="354"/>
                  <a:pt x="230" y="319"/>
                  <a:pt x="221" y="293"/>
                </a:cubicBezTo>
                <a:cubicBezTo>
                  <a:pt x="221" y="293"/>
                  <a:pt x="212" y="301"/>
                  <a:pt x="203" y="30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28" name="Freeform 145">
            <a:extLst>
              <a:ext uri="{FF2B5EF4-FFF2-40B4-BE49-F238E27FC236}">
                <a16:creationId xmlns:a16="http://schemas.microsoft.com/office/drawing/2014/main" id="{F1F28E54-256D-E34D-8049-1BB3F9052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1988" y="2336800"/>
            <a:ext cx="534987" cy="534988"/>
          </a:xfrm>
          <a:custGeom>
            <a:avLst/>
            <a:gdLst>
              <a:gd name="T0" fmla="*/ 101629456 w 444"/>
              <a:gd name="T1" fmla="*/ 578133279 h 445"/>
              <a:gd name="T2" fmla="*/ 101629456 w 444"/>
              <a:gd name="T3" fmla="*/ 578133279 h 445"/>
              <a:gd name="T4" fmla="*/ 180029150 w 444"/>
              <a:gd name="T5" fmla="*/ 641728325 h 445"/>
              <a:gd name="T6" fmla="*/ 243910695 w 444"/>
              <a:gd name="T7" fmla="*/ 578133279 h 445"/>
              <a:gd name="T8" fmla="*/ 180029150 w 444"/>
              <a:gd name="T9" fmla="*/ 500085142 h 445"/>
              <a:gd name="T10" fmla="*/ 101629456 w 444"/>
              <a:gd name="T11" fmla="*/ 578133279 h 445"/>
              <a:gd name="T12" fmla="*/ 463138487 w 444"/>
              <a:gd name="T13" fmla="*/ 578133279 h 445"/>
              <a:gd name="T14" fmla="*/ 463138487 w 444"/>
              <a:gd name="T15" fmla="*/ 578133279 h 445"/>
              <a:gd name="T16" fmla="*/ 540086245 w 444"/>
              <a:gd name="T17" fmla="*/ 641728325 h 445"/>
              <a:gd name="T18" fmla="*/ 605419725 w 444"/>
              <a:gd name="T19" fmla="*/ 578133279 h 445"/>
              <a:gd name="T20" fmla="*/ 540086245 w 444"/>
              <a:gd name="T21" fmla="*/ 500085142 h 445"/>
              <a:gd name="T22" fmla="*/ 463138487 w 444"/>
              <a:gd name="T23" fmla="*/ 578133279 h 445"/>
              <a:gd name="T24" fmla="*/ 230843276 w 444"/>
              <a:gd name="T25" fmla="*/ 410475254 h 445"/>
              <a:gd name="T26" fmla="*/ 230843276 w 444"/>
              <a:gd name="T27" fmla="*/ 410475254 h 445"/>
              <a:gd name="T28" fmla="*/ 630101423 w 444"/>
              <a:gd name="T29" fmla="*/ 294848117 h 445"/>
              <a:gd name="T30" fmla="*/ 643167637 w 444"/>
              <a:gd name="T31" fmla="*/ 270277140 h 445"/>
              <a:gd name="T32" fmla="*/ 643167637 w 444"/>
              <a:gd name="T33" fmla="*/ 78048137 h 445"/>
              <a:gd name="T34" fmla="*/ 142281239 w 444"/>
              <a:gd name="T35" fmla="*/ 78048137 h 445"/>
              <a:gd name="T36" fmla="*/ 142281239 w 444"/>
              <a:gd name="T37" fmla="*/ 14453092 h 445"/>
              <a:gd name="T38" fmla="*/ 129213820 w 444"/>
              <a:gd name="T39" fmla="*/ 0 h 445"/>
              <a:gd name="T40" fmla="*/ 13066214 w 444"/>
              <a:gd name="T41" fmla="*/ 0 h 445"/>
              <a:gd name="T42" fmla="*/ 0 w 444"/>
              <a:gd name="T43" fmla="*/ 14453092 h 445"/>
              <a:gd name="T44" fmla="*/ 0 w 444"/>
              <a:gd name="T45" fmla="*/ 78048137 h 445"/>
              <a:gd name="T46" fmla="*/ 65333480 w 444"/>
              <a:gd name="T47" fmla="*/ 78048137 h 445"/>
              <a:gd name="T48" fmla="*/ 142281239 w 444"/>
              <a:gd name="T49" fmla="*/ 397467231 h 445"/>
              <a:gd name="T50" fmla="*/ 142281239 w 444"/>
              <a:gd name="T51" fmla="*/ 436491299 h 445"/>
              <a:gd name="T52" fmla="*/ 142281239 w 444"/>
              <a:gd name="T53" fmla="*/ 488522188 h 445"/>
              <a:gd name="T54" fmla="*/ 153895517 w 444"/>
              <a:gd name="T55" fmla="*/ 500085142 h 445"/>
              <a:gd name="T56" fmla="*/ 180029150 w 444"/>
              <a:gd name="T57" fmla="*/ 500085142 h 445"/>
              <a:gd name="T58" fmla="*/ 540086245 w 444"/>
              <a:gd name="T59" fmla="*/ 500085142 h 445"/>
              <a:gd name="T60" fmla="*/ 630101423 w 444"/>
              <a:gd name="T61" fmla="*/ 500085142 h 445"/>
              <a:gd name="T62" fmla="*/ 643167637 w 444"/>
              <a:gd name="T63" fmla="*/ 488522188 h 445"/>
              <a:gd name="T64" fmla="*/ 643167637 w 444"/>
              <a:gd name="T65" fmla="*/ 436491299 h 445"/>
              <a:gd name="T66" fmla="*/ 243910695 w 444"/>
              <a:gd name="T67" fmla="*/ 436491299 h 445"/>
              <a:gd name="T68" fmla="*/ 230843276 w 444"/>
              <a:gd name="T69" fmla="*/ 410475254 h 445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444" h="445">
                <a:moveTo>
                  <a:pt x="70" y="400"/>
                </a:moveTo>
                <a:lnTo>
                  <a:pt x="70" y="400"/>
                </a:lnTo>
                <a:cubicBezTo>
                  <a:pt x="70" y="426"/>
                  <a:pt x="98" y="444"/>
                  <a:pt x="124" y="444"/>
                </a:cubicBezTo>
                <a:cubicBezTo>
                  <a:pt x="151" y="444"/>
                  <a:pt x="168" y="426"/>
                  <a:pt x="168" y="400"/>
                </a:cubicBezTo>
                <a:cubicBezTo>
                  <a:pt x="168" y="373"/>
                  <a:pt x="151" y="346"/>
                  <a:pt x="124" y="346"/>
                </a:cubicBezTo>
                <a:cubicBezTo>
                  <a:pt x="98" y="346"/>
                  <a:pt x="70" y="373"/>
                  <a:pt x="70" y="400"/>
                </a:cubicBezTo>
                <a:close/>
                <a:moveTo>
                  <a:pt x="319" y="400"/>
                </a:moveTo>
                <a:lnTo>
                  <a:pt x="319" y="400"/>
                </a:lnTo>
                <a:cubicBezTo>
                  <a:pt x="319" y="426"/>
                  <a:pt x="345" y="444"/>
                  <a:pt x="372" y="444"/>
                </a:cubicBezTo>
                <a:cubicBezTo>
                  <a:pt x="399" y="444"/>
                  <a:pt x="417" y="426"/>
                  <a:pt x="417" y="400"/>
                </a:cubicBezTo>
                <a:cubicBezTo>
                  <a:pt x="417" y="373"/>
                  <a:pt x="399" y="346"/>
                  <a:pt x="372" y="346"/>
                </a:cubicBezTo>
                <a:cubicBezTo>
                  <a:pt x="345" y="346"/>
                  <a:pt x="319" y="373"/>
                  <a:pt x="319" y="400"/>
                </a:cubicBezTo>
                <a:close/>
                <a:moveTo>
                  <a:pt x="159" y="284"/>
                </a:moveTo>
                <a:lnTo>
                  <a:pt x="159" y="284"/>
                </a:lnTo>
                <a:cubicBezTo>
                  <a:pt x="434" y="204"/>
                  <a:pt x="434" y="204"/>
                  <a:pt x="434" y="204"/>
                </a:cubicBezTo>
                <a:cubicBezTo>
                  <a:pt x="443" y="204"/>
                  <a:pt x="443" y="195"/>
                  <a:pt x="443" y="187"/>
                </a:cubicBezTo>
                <a:cubicBezTo>
                  <a:pt x="443" y="54"/>
                  <a:pt x="443" y="54"/>
                  <a:pt x="443" y="54"/>
                </a:cubicBezTo>
                <a:cubicBezTo>
                  <a:pt x="98" y="54"/>
                  <a:pt x="98" y="54"/>
                  <a:pt x="98" y="54"/>
                </a:cubicBezTo>
                <a:cubicBezTo>
                  <a:pt x="98" y="10"/>
                  <a:pt x="98" y="10"/>
                  <a:pt x="98" y="10"/>
                </a:cubicBezTo>
                <a:lnTo>
                  <a:pt x="89" y="0"/>
                </a:lnTo>
                <a:cubicBezTo>
                  <a:pt x="9" y="0"/>
                  <a:pt x="9" y="0"/>
                  <a:pt x="9" y="0"/>
                </a:cubicBezTo>
                <a:cubicBezTo>
                  <a:pt x="0" y="0"/>
                  <a:pt x="0" y="10"/>
                  <a:pt x="0" y="10"/>
                </a:cubicBezTo>
                <a:cubicBezTo>
                  <a:pt x="0" y="54"/>
                  <a:pt x="0" y="54"/>
                  <a:pt x="0" y="54"/>
                </a:cubicBezTo>
                <a:cubicBezTo>
                  <a:pt x="45" y="54"/>
                  <a:pt x="45" y="54"/>
                  <a:pt x="45" y="54"/>
                </a:cubicBezTo>
                <a:cubicBezTo>
                  <a:pt x="98" y="275"/>
                  <a:pt x="98" y="275"/>
                  <a:pt x="98" y="275"/>
                </a:cubicBezTo>
                <a:cubicBezTo>
                  <a:pt x="98" y="302"/>
                  <a:pt x="98" y="302"/>
                  <a:pt x="98" y="302"/>
                </a:cubicBezTo>
                <a:cubicBezTo>
                  <a:pt x="98" y="338"/>
                  <a:pt x="98" y="338"/>
                  <a:pt x="98" y="338"/>
                </a:cubicBezTo>
                <a:cubicBezTo>
                  <a:pt x="98" y="346"/>
                  <a:pt x="106" y="346"/>
                  <a:pt x="106" y="346"/>
                </a:cubicBezTo>
                <a:cubicBezTo>
                  <a:pt x="124" y="346"/>
                  <a:pt x="124" y="346"/>
                  <a:pt x="124" y="346"/>
                </a:cubicBezTo>
                <a:cubicBezTo>
                  <a:pt x="372" y="346"/>
                  <a:pt x="372" y="346"/>
                  <a:pt x="372" y="346"/>
                </a:cubicBezTo>
                <a:cubicBezTo>
                  <a:pt x="434" y="346"/>
                  <a:pt x="434" y="346"/>
                  <a:pt x="434" y="346"/>
                </a:cubicBezTo>
                <a:cubicBezTo>
                  <a:pt x="443" y="346"/>
                  <a:pt x="443" y="346"/>
                  <a:pt x="443" y="338"/>
                </a:cubicBezTo>
                <a:cubicBezTo>
                  <a:pt x="443" y="302"/>
                  <a:pt x="443" y="302"/>
                  <a:pt x="443" y="302"/>
                </a:cubicBezTo>
                <a:cubicBezTo>
                  <a:pt x="168" y="302"/>
                  <a:pt x="168" y="302"/>
                  <a:pt x="168" y="302"/>
                </a:cubicBezTo>
                <a:cubicBezTo>
                  <a:pt x="133" y="302"/>
                  <a:pt x="133" y="284"/>
                  <a:pt x="159" y="28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29" name="Freeform 101">
            <a:extLst>
              <a:ext uri="{FF2B5EF4-FFF2-40B4-BE49-F238E27FC236}">
                <a16:creationId xmlns:a16="http://schemas.microsoft.com/office/drawing/2014/main" id="{F7F2C38D-93EE-EB45-B3E2-6EB037603B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0850" y="2392363"/>
            <a:ext cx="544513" cy="419100"/>
          </a:xfrm>
          <a:custGeom>
            <a:avLst/>
            <a:gdLst>
              <a:gd name="T0" fmla="*/ 96027114 w 497"/>
              <a:gd name="T1" fmla="*/ 298511106 h 382"/>
              <a:gd name="T2" fmla="*/ 96027114 w 497"/>
              <a:gd name="T3" fmla="*/ 298511106 h 382"/>
              <a:gd name="T4" fmla="*/ 190853450 w 497"/>
              <a:gd name="T5" fmla="*/ 394804268 h 382"/>
              <a:gd name="T6" fmla="*/ 297684271 w 497"/>
              <a:gd name="T7" fmla="*/ 458599626 h 382"/>
              <a:gd name="T8" fmla="*/ 404513997 w 497"/>
              <a:gd name="T9" fmla="*/ 405638332 h 382"/>
              <a:gd name="T10" fmla="*/ 468132178 w 497"/>
              <a:gd name="T11" fmla="*/ 310547614 h 382"/>
              <a:gd name="T12" fmla="*/ 297684271 w 497"/>
              <a:gd name="T13" fmla="*/ 394804268 h 382"/>
              <a:gd name="T14" fmla="*/ 96027114 w 497"/>
              <a:gd name="T15" fmla="*/ 298511106 h 382"/>
              <a:gd name="T16" fmla="*/ 584564834 w 497"/>
              <a:gd name="T17" fmla="*/ 149255553 h 382"/>
              <a:gd name="T18" fmla="*/ 584564834 w 497"/>
              <a:gd name="T19" fmla="*/ 149255553 h 382"/>
              <a:gd name="T20" fmla="*/ 328892426 w 497"/>
              <a:gd name="T21" fmla="*/ 10832967 h 382"/>
              <a:gd name="T22" fmla="*/ 265275339 w 497"/>
              <a:gd name="T23" fmla="*/ 10832967 h 382"/>
              <a:gd name="T24" fmla="*/ 10802612 w 497"/>
              <a:gd name="T25" fmla="*/ 149255553 h 382"/>
              <a:gd name="T26" fmla="*/ 10802612 w 497"/>
              <a:gd name="T27" fmla="*/ 192587421 h 382"/>
              <a:gd name="T28" fmla="*/ 265275339 w 497"/>
              <a:gd name="T29" fmla="*/ 331010007 h 382"/>
              <a:gd name="T30" fmla="*/ 328892426 w 497"/>
              <a:gd name="T31" fmla="*/ 331010007 h 382"/>
              <a:gd name="T32" fmla="*/ 489738498 w 497"/>
              <a:gd name="T33" fmla="*/ 234715748 h 382"/>
              <a:gd name="T34" fmla="*/ 319289495 w 497"/>
              <a:gd name="T35" fmla="*/ 192587421 h 382"/>
              <a:gd name="T36" fmla="*/ 297684271 w 497"/>
              <a:gd name="T37" fmla="*/ 202216847 h 382"/>
              <a:gd name="T38" fmla="*/ 243669020 w 497"/>
              <a:gd name="T39" fmla="*/ 160088520 h 382"/>
              <a:gd name="T40" fmla="*/ 297684271 w 497"/>
              <a:gd name="T41" fmla="*/ 128793160 h 382"/>
              <a:gd name="T42" fmla="*/ 351699522 w 497"/>
              <a:gd name="T43" fmla="*/ 149255553 h 382"/>
              <a:gd name="T44" fmla="*/ 531750360 w 497"/>
              <a:gd name="T45" fmla="*/ 213049814 h 382"/>
              <a:gd name="T46" fmla="*/ 584564834 w 497"/>
              <a:gd name="T47" fmla="*/ 192587421 h 382"/>
              <a:gd name="T48" fmla="*/ 584564834 w 497"/>
              <a:gd name="T49" fmla="*/ 149255553 h 382"/>
              <a:gd name="T50" fmla="*/ 510144041 w 497"/>
              <a:gd name="T51" fmla="*/ 416471299 h 382"/>
              <a:gd name="T52" fmla="*/ 510144041 w 497"/>
              <a:gd name="T53" fmla="*/ 416471299 h 382"/>
              <a:gd name="T54" fmla="*/ 553355584 w 497"/>
              <a:gd name="T55" fmla="*/ 405638332 h 382"/>
              <a:gd name="T56" fmla="*/ 531750360 w 497"/>
              <a:gd name="T57" fmla="*/ 213049814 h 382"/>
              <a:gd name="T58" fmla="*/ 489738498 w 497"/>
              <a:gd name="T59" fmla="*/ 234715748 h 382"/>
              <a:gd name="T60" fmla="*/ 510144041 w 497"/>
              <a:gd name="T61" fmla="*/ 416471299 h 38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497" h="382">
                <a:moveTo>
                  <a:pt x="80" y="248"/>
                </a:moveTo>
                <a:lnTo>
                  <a:pt x="80" y="248"/>
                </a:lnTo>
                <a:cubicBezTo>
                  <a:pt x="97" y="293"/>
                  <a:pt x="106" y="311"/>
                  <a:pt x="159" y="328"/>
                </a:cubicBezTo>
                <a:cubicBezTo>
                  <a:pt x="203" y="355"/>
                  <a:pt x="230" y="381"/>
                  <a:pt x="248" y="381"/>
                </a:cubicBezTo>
                <a:cubicBezTo>
                  <a:pt x="266" y="381"/>
                  <a:pt x="293" y="355"/>
                  <a:pt x="337" y="337"/>
                </a:cubicBezTo>
                <a:cubicBezTo>
                  <a:pt x="390" y="311"/>
                  <a:pt x="372" y="311"/>
                  <a:pt x="390" y="258"/>
                </a:cubicBezTo>
                <a:cubicBezTo>
                  <a:pt x="248" y="328"/>
                  <a:pt x="248" y="328"/>
                  <a:pt x="248" y="328"/>
                </a:cubicBezTo>
                <a:lnTo>
                  <a:pt x="80" y="248"/>
                </a:lnTo>
                <a:close/>
                <a:moveTo>
                  <a:pt x="487" y="124"/>
                </a:moveTo>
                <a:lnTo>
                  <a:pt x="487" y="124"/>
                </a:lnTo>
                <a:cubicBezTo>
                  <a:pt x="274" y="9"/>
                  <a:pt x="274" y="9"/>
                  <a:pt x="274" y="9"/>
                </a:cubicBezTo>
                <a:cubicBezTo>
                  <a:pt x="266" y="0"/>
                  <a:pt x="239" y="0"/>
                  <a:pt x="221" y="9"/>
                </a:cubicBezTo>
                <a:cubicBezTo>
                  <a:pt x="9" y="124"/>
                  <a:pt x="9" y="124"/>
                  <a:pt x="9" y="124"/>
                </a:cubicBezTo>
                <a:cubicBezTo>
                  <a:pt x="0" y="133"/>
                  <a:pt x="0" y="142"/>
                  <a:pt x="9" y="160"/>
                </a:cubicBezTo>
                <a:cubicBezTo>
                  <a:pt x="221" y="275"/>
                  <a:pt x="221" y="275"/>
                  <a:pt x="221" y="275"/>
                </a:cubicBezTo>
                <a:cubicBezTo>
                  <a:pt x="239" y="284"/>
                  <a:pt x="266" y="284"/>
                  <a:pt x="274" y="275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266" y="160"/>
                  <a:pt x="266" y="160"/>
                  <a:pt x="266" y="160"/>
                </a:cubicBezTo>
                <a:cubicBezTo>
                  <a:pt x="257" y="160"/>
                  <a:pt x="257" y="168"/>
                  <a:pt x="248" y="168"/>
                </a:cubicBezTo>
                <a:cubicBezTo>
                  <a:pt x="221" y="168"/>
                  <a:pt x="203" y="151"/>
                  <a:pt x="203" y="133"/>
                </a:cubicBezTo>
                <a:cubicBezTo>
                  <a:pt x="203" y="124"/>
                  <a:pt x="221" y="107"/>
                  <a:pt x="248" y="107"/>
                </a:cubicBezTo>
                <a:cubicBezTo>
                  <a:pt x="266" y="107"/>
                  <a:pt x="284" y="115"/>
                  <a:pt x="293" y="124"/>
                </a:cubicBezTo>
                <a:cubicBezTo>
                  <a:pt x="443" y="177"/>
                  <a:pt x="443" y="177"/>
                  <a:pt x="443" y="177"/>
                </a:cubicBezTo>
                <a:cubicBezTo>
                  <a:pt x="487" y="160"/>
                  <a:pt x="487" y="160"/>
                  <a:pt x="487" y="160"/>
                </a:cubicBezTo>
                <a:cubicBezTo>
                  <a:pt x="496" y="142"/>
                  <a:pt x="496" y="133"/>
                  <a:pt x="487" y="124"/>
                </a:cubicBezTo>
                <a:close/>
                <a:moveTo>
                  <a:pt x="425" y="346"/>
                </a:moveTo>
                <a:lnTo>
                  <a:pt x="425" y="346"/>
                </a:lnTo>
                <a:cubicBezTo>
                  <a:pt x="416" y="355"/>
                  <a:pt x="452" y="364"/>
                  <a:pt x="461" y="337"/>
                </a:cubicBezTo>
                <a:cubicBezTo>
                  <a:pt x="469" y="213"/>
                  <a:pt x="443" y="177"/>
                  <a:pt x="443" y="177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408" y="195"/>
                  <a:pt x="443" y="222"/>
                  <a:pt x="425" y="34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4377" name="TextBox 35">
            <a:extLst>
              <a:ext uri="{FF2B5EF4-FFF2-40B4-BE49-F238E27FC236}">
                <a16:creationId xmlns:a16="http://schemas.microsoft.com/office/drawing/2014/main" id="{538EBEA3-CDB7-EF4C-AFDF-F72D9F0E3E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8425" y="4343400"/>
            <a:ext cx="194627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清风素材，是集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模板开发、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设计定制、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培训于一体的专业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服务提供商。</a:t>
            </a:r>
            <a:endParaRPr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4378" name="TextBox 35">
            <a:extLst>
              <a:ext uri="{FF2B5EF4-FFF2-40B4-BE49-F238E27FC236}">
                <a16:creationId xmlns:a16="http://schemas.microsoft.com/office/drawing/2014/main" id="{D71898C1-B539-BE4F-9F6A-AFDA896228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1138" y="3913188"/>
            <a:ext cx="19478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3536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2000" b="1">
              <a:solidFill>
                <a:srgbClr val="3536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4379" name="TextBox 35">
            <a:extLst>
              <a:ext uri="{FF2B5EF4-FFF2-40B4-BE49-F238E27FC236}">
                <a16:creationId xmlns:a16="http://schemas.microsoft.com/office/drawing/2014/main" id="{4A51A5AE-A2FA-2240-9CB7-FDEA1D1171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9038" y="4343400"/>
            <a:ext cx="194627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清风素材，是集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模板开发、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设计定制、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培训于一体的专业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服务提供商。</a:t>
            </a:r>
            <a:endParaRPr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4380" name="TextBox 35">
            <a:extLst>
              <a:ext uri="{FF2B5EF4-FFF2-40B4-BE49-F238E27FC236}">
                <a16:creationId xmlns:a16="http://schemas.microsoft.com/office/drawing/2014/main" id="{748A1B7B-F154-B242-99AB-6DCEB9EF59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3338" y="3913188"/>
            <a:ext cx="19462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3536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2000" b="1">
              <a:solidFill>
                <a:srgbClr val="3536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4381" name="TextBox 35">
            <a:extLst>
              <a:ext uri="{FF2B5EF4-FFF2-40B4-BE49-F238E27FC236}">
                <a16:creationId xmlns:a16="http://schemas.microsoft.com/office/drawing/2014/main" id="{5FEDA7A4-9421-CF4B-B657-3C24E4E9BF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9650" y="4343400"/>
            <a:ext cx="1947863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清风素材，是集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模板开发、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设计定制、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培训于一体的专业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服务提供商。</a:t>
            </a:r>
            <a:endParaRPr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4382" name="TextBox 35">
            <a:extLst>
              <a:ext uri="{FF2B5EF4-FFF2-40B4-BE49-F238E27FC236}">
                <a16:creationId xmlns:a16="http://schemas.microsoft.com/office/drawing/2014/main" id="{533A0110-78CD-5246-911E-2F2F3E2EE4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3950" y="3913188"/>
            <a:ext cx="19462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3536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2000" b="1">
              <a:solidFill>
                <a:srgbClr val="3536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4383" name="TextBox 35">
            <a:extLst>
              <a:ext uri="{FF2B5EF4-FFF2-40B4-BE49-F238E27FC236}">
                <a16:creationId xmlns:a16="http://schemas.microsoft.com/office/drawing/2014/main" id="{1EFEDB3D-4115-D34E-9D90-BA70A1E55B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0263" y="4343400"/>
            <a:ext cx="1947862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清风素材，是集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模板开发、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设计定制、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培训于一体的专业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服务提供商。</a:t>
            </a:r>
            <a:endParaRPr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4384" name="TextBox 35">
            <a:extLst>
              <a:ext uri="{FF2B5EF4-FFF2-40B4-BE49-F238E27FC236}">
                <a16:creationId xmlns:a16="http://schemas.microsoft.com/office/drawing/2014/main" id="{644DFBF0-CBD0-6B4A-9036-9FFA639866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4563" y="3913188"/>
            <a:ext cx="19462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3536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2000" b="1">
              <a:solidFill>
                <a:srgbClr val="3536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3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3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3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3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3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3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3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393" name="图片 1">
            <a:extLst>
              <a:ext uri="{FF2B5EF4-FFF2-40B4-BE49-F238E27FC236}">
                <a16:creationId xmlns:a16="http://schemas.microsoft.com/office/drawing/2014/main" id="{7279152E-AD3A-8B4E-B762-F4B1A68D8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2" b="24863"/>
          <a:stretch>
            <a:fillRect/>
          </a:stretch>
        </p:blipFill>
        <p:spPr bwMode="auto">
          <a:xfrm>
            <a:off x="0" y="0"/>
            <a:ext cx="12192000" cy="444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5394" name="矩形 2">
            <a:extLst>
              <a:ext uri="{FF2B5EF4-FFF2-40B4-BE49-F238E27FC236}">
                <a16:creationId xmlns:a16="http://schemas.microsoft.com/office/drawing/2014/main" id="{B30AE0E9-A323-F64E-B324-E7D499E620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449763"/>
          </a:xfrm>
          <a:prstGeom prst="rect">
            <a:avLst/>
          </a:prstGeom>
          <a:solidFill>
            <a:schemeClr val="tx1">
              <a:alpha val="65097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315395" name="Picture 46" descr="iPhone6_mockup_front_white.png">
            <a:extLst>
              <a:ext uri="{FF2B5EF4-FFF2-40B4-BE49-F238E27FC236}">
                <a16:creationId xmlns:a16="http://schemas.microsoft.com/office/drawing/2014/main" id="{51B19D35-62DE-D742-994C-4B0FA114A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50" y="858838"/>
            <a:ext cx="3741738" cy="585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5396" name="Oval 40">
            <a:extLst>
              <a:ext uri="{FF2B5EF4-FFF2-40B4-BE49-F238E27FC236}">
                <a16:creationId xmlns:a16="http://schemas.microsoft.com/office/drawing/2014/main" id="{AE17D1E6-759F-1345-AE86-11B8E65D2D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0300" y="1981200"/>
            <a:ext cx="760413" cy="762000"/>
          </a:xfrm>
          <a:prstGeom prst="ellipse">
            <a:avLst/>
          </a:pr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defTabSz="5429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 defTabSz="5429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429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429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429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429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429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429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429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2100">
              <a:solidFill>
                <a:srgbClr val="FFFFFF"/>
              </a:solidFill>
            </a:endParaRPr>
          </a:p>
        </p:txBody>
      </p:sp>
      <p:sp>
        <p:nvSpPr>
          <p:cNvPr id="315397" name="Oval 43">
            <a:extLst>
              <a:ext uri="{FF2B5EF4-FFF2-40B4-BE49-F238E27FC236}">
                <a16:creationId xmlns:a16="http://schemas.microsoft.com/office/drawing/2014/main" id="{1FECBD88-7465-6346-B7CB-9FDD5F948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3000" y="3543300"/>
            <a:ext cx="762000" cy="762000"/>
          </a:xfrm>
          <a:prstGeom prst="ellipse">
            <a:avLst/>
          </a:pr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defTabSz="5429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 defTabSz="5429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429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429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429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429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429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429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429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2100">
              <a:solidFill>
                <a:srgbClr val="FFFFFF"/>
              </a:solidFill>
            </a:endParaRPr>
          </a:p>
        </p:txBody>
      </p:sp>
      <p:sp>
        <p:nvSpPr>
          <p:cNvPr id="315398" name="Oval 64">
            <a:extLst>
              <a:ext uri="{FF2B5EF4-FFF2-40B4-BE49-F238E27FC236}">
                <a16:creationId xmlns:a16="http://schemas.microsoft.com/office/drawing/2014/main" id="{880B6618-C94D-434B-8EEB-6A19AC5BF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5100" y="1989138"/>
            <a:ext cx="760413" cy="762000"/>
          </a:xfrm>
          <a:prstGeom prst="ellipse">
            <a:avLst/>
          </a:pr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defTabSz="5429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 defTabSz="5429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429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429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429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429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429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429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429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2100">
              <a:solidFill>
                <a:srgbClr val="FFFFFF"/>
              </a:solidFill>
            </a:endParaRPr>
          </a:p>
        </p:txBody>
      </p:sp>
      <p:sp>
        <p:nvSpPr>
          <p:cNvPr id="315399" name="Oval 67">
            <a:extLst>
              <a:ext uri="{FF2B5EF4-FFF2-40B4-BE49-F238E27FC236}">
                <a16:creationId xmlns:a16="http://schemas.microsoft.com/office/drawing/2014/main" id="{63AF7F6B-20FF-4448-84E5-B42C974D6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5100" y="3505200"/>
            <a:ext cx="760413" cy="762000"/>
          </a:xfrm>
          <a:prstGeom prst="ellipse">
            <a:avLst/>
          </a:pr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defTabSz="5429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 defTabSz="5429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429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429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429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429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429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429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429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2100">
              <a:solidFill>
                <a:srgbClr val="FFFFFF"/>
              </a:solidFill>
            </a:endParaRPr>
          </a:p>
        </p:txBody>
      </p:sp>
      <p:sp>
        <p:nvSpPr>
          <p:cNvPr id="315400" name="Freeform 129">
            <a:extLst>
              <a:ext uri="{FF2B5EF4-FFF2-40B4-BE49-F238E27FC236}">
                <a16:creationId xmlns:a16="http://schemas.microsoft.com/office/drawing/2014/main" id="{F0B8330D-05A5-974F-B3ED-4FFF545312EA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3852863" y="2201863"/>
            <a:ext cx="398462" cy="323850"/>
          </a:xfrm>
          <a:custGeom>
            <a:avLst/>
            <a:gdLst>
              <a:gd name="T0" fmla="*/ 2147483646 w 68"/>
              <a:gd name="T1" fmla="*/ 1698864106 h 55"/>
              <a:gd name="T2" fmla="*/ 2147483646 w 68"/>
              <a:gd name="T3" fmla="*/ 1906887682 h 55"/>
              <a:gd name="T4" fmla="*/ 171684384 w 68"/>
              <a:gd name="T5" fmla="*/ 1906887682 h 55"/>
              <a:gd name="T6" fmla="*/ 0 w 68"/>
              <a:gd name="T7" fmla="*/ 1698864106 h 55"/>
              <a:gd name="T8" fmla="*/ 0 w 68"/>
              <a:gd name="T9" fmla="*/ 208023575 h 55"/>
              <a:gd name="T10" fmla="*/ 171684384 w 68"/>
              <a:gd name="T11" fmla="*/ 0 h 55"/>
              <a:gd name="T12" fmla="*/ 2147483646 w 68"/>
              <a:gd name="T13" fmla="*/ 0 h 55"/>
              <a:gd name="T14" fmla="*/ 2147483646 w 68"/>
              <a:gd name="T15" fmla="*/ 208023575 h 55"/>
              <a:gd name="T16" fmla="*/ 2147483646 w 68"/>
              <a:gd name="T17" fmla="*/ 1698864106 h 55"/>
              <a:gd name="T18" fmla="*/ 171684384 w 68"/>
              <a:gd name="T19" fmla="*/ 173353961 h 55"/>
              <a:gd name="T20" fmla="*/ 137346336 w 68"/>
              <a:gd name="T21" fmla="*/ 208023575 h 55"/>
              <a:gd name="T22" fmla="*/ 137346336 w 68"/>
              <a:gd name="T23" fmla="*/ 1698864106 h 55"/>
              <a:gd name="T24" fmla="*/ 171684384 w 68"/>
              <a:gd name="T25" fmla="*/ 1768203335 h 55"/>
              <a:gd name="T26" fmla="*/ 2147483646 w 68"/>
              <a:gd name="T27" fmla="*/ 1768203335 h 55"/>
              <a:gd name="T28" fmla="*/ 2147483646 w 68"/>
              <a:gd name="T29" fmla="*/ 1698864106 h 55"/>
              <a:gd name="T30" fmla="*/ 2147483646 w 68"/>
              <a:gd name="T31" fmla="*/ 208023575 h 55"/>
              <a:gd name="T32" fmla="*/ 2147483646 w 68"/>
              <a:gd name="T33" fmla="*/ 173353961 h 55"/>
              <a:gd name="T34" fmla="*/ 171684384 w 68"/>
              <a:gd name="T35" fmla="*/ 173353961 h 55"/>
              <a:gd name="T36" fmla="*/ 549385342 w 68"/>
              <a:gd name="T37" fmla="*/ 797424687 h 55"/>
              <a:gd name="T38" fmla="*/ 309030720 w 68"/>
              <a:gd name="T39" fmla="*/ 554731497 h 55"/>
              <a:gd name="T40" fmla="*/ 549385342 w 68"/>
              <a:gd name="T41" fmla="*/ 312038307 h 55"/>
              <a:gd name="T42" fmla="*/ 789739965 w 68"/>
              <a:gd name="T43" fmla="*/ 554731497 h 55"/>
              <a:gd name="T44" fmla="*/ 549385342 w 68"/>
              <a:gd name="T45" fmla="*/ 797424687 h 55"/>
              <a:gd name="T46" fmla="*/ 2025851125 w 68"/>
              <a:gd name="T47" fmla="*/ 1594849375 h 55"/>
              <a:gd name="T48" fmla="*/ 309030720 w 68"/>
              <a:gd name="T49" fmla="*/ 1594849375 h 55"/>
              <a:gd name="T50" fmla="*/ 309030720 w 68"/>
              <a:gd name="T51" fmla="*/ 1352156185 h 55"/>
              <a:gd name="T52" fmla="*/ 686731678 w 68"/>
              <a:gd name="T53" fmla="*/ 970778648 h 55"/>
              <a:gd name="T54" fmla="*/ 892748251 w 68"/>
              <a:gd name="T55" fmla="*/ 1144132609 h 55"/>
              <a:gd name="T56" fmla="*/ 1510803831 w 68"/>
              <a:gd name="T57" fmla="*/ 520061883 h 55"/>
              <a:gd name="T58" fmla="*/ 2025851125 w 68"/>
              <a:gd name="T59" fmla="*/ 1040117877 h 55"/>
              <a:gd name="T60" fmla="*/ 2025851125 w 68"/>
              <a:gd name="T61" fmla="*/ 1594849375 h 5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68" h="55">
                <a:moveTo>
                  <a:pt x="68" y="49"/>
                </a:moveTo>
                <a:cubicBezTo>
                  <a:pt x="68" y="53"/>
                  <a:pt x="66" y="55"/>
                  <a:pt x="63" y="55"/>
                </a:cubicBezTo>
                <a:cubicBezTo>
                  <a:pt x="5" y="55"/>
                  <a:pt x="5" y="55"/>
                  <a:pt x="5" y="55"/>
                </a:cubicBezTo>
                <a:cubicBezTo>
                  <a:pt x="2" y="55"/>
                  <a:pt x="0" y="53"/>
                  <a:pt x="0" y="49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2" y="0"/>
                  <a:pt x="5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6" y="0"/>
                  <a:pt x="68" y="3"/>
                  <a:pt x="68" y="6"/>
                </a:cubicBezTo>
                <a:lnTo>
                  <a:pt x="68" y="49"/>
                </a:lnTo>
                <a:close/>
                <a:moveTo>
                  <a:pt x="5" y="5"/>
                </a:moveTo>
                <a:cubicBezTo>
                  <a:pt x="5" y="5"/>
                  <a:pt x="4" y="5"/>
                  <a:pt x="4" y="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50"/>
                  <a:pt x="5" y="51"/>
                  <a:pt x="5" y="51"/>
                </a:cubicBezTo>
                <a:cubicBezTo>
                  <a:pt x="63" y="51"/>
                  <a:pt x="63" y="51"/>
                  <a:pt x="63" y="51"/>
                </a:cubicBezTo>
                <a:cubicBezTo>
                  <a:pt x="63" y="51"/>
                  <a:pt x="64" y="50"/>
                  <a:pt x="64" y="49"/>
                </a:cubicBezTo>
                <a:cubicBezTo>
                  <a:pt x="64" y="6"/>
                  <a:pt x="64" y="6"/>
                  <a:pt x="64" y="6"/>
                </a:cubicBezTo>
                <a:cubicBezTo>
                  <a:pt x="64" y="5"/>
                  <a:pt x="63" y="5"/>
                  <a:pt x="63" y="5"/>
                </a:cubicBezTo>
                <a:lnTo>
                  <a:pt x="5" y="5"/>
                </a:lnTo>
                <a:close/>
                <a:moveTo>
                  <a:pt x="16" y="23"/>
                </a:moveTo>
                <a:cubicBezTo>
                  <a:pt x="12" y="23"/>
                  <a:pt x="9" y="20"/>
                  <a:pt x="9" y="16"/>
                </a:cubicBezTo>
                <a:cubicBezTo>
                  <a:pt x="9" y="13"/>
                  <a:pt x="12" y="9"/>
                  <a:pt x="16" y="9"/>
                </a:cubicBezTo>
                <a:cubicBezTo>
                  <a:pt x="20" y="9"/>
                  <a:pt x="23" y="13"/>
                  <a:pt x="23" y="16"/>
                </a:cubicBezTo>
                <a:cubicBezTo>
                  <a:pt x="23" y="20"/>
                  <a:pt x="20" y="23"/>
                  <a:pt x="16" y="23"/>
                </a:cubicBezTo>
                <a:close/>
                <a:moveTo>
                  <a:pt x="59" y="46"/>
                </a:moveTo>
                <a:cubicBezTo>
                  <a:pt x="9" y="46"/>
                  <a:pt x="9" y="46"/>
                  <a:pt x="9" y="46"/>
                </a:cubicBezTo>
                <a:cubicBezTo>
                  <a:pt x="9" y="39"/>
                  <a:pt x="9" y="39"/>
                  <a:pt x="9" y="39"/>
                </a:cubicBezTo>
                <a:cubicBezTo>
                  <a:pt x="20" y="28"/>
                  <a:pt x="20" y="28"/>
                  <a:pt x="20" y="28"/>
                </a:cubicBezTo>
                <a:cubicBezTo>
                  <a:pt x="26" y="33"/>
                  <a:pt x="26" y="33"/>
                  <a:pt x="26" y="33"/>
                </a:cubicBezTo>
                <a:cubicBezTo>
                  <a:pt x="44" y="15"/>
                  <a:pt x="44" y="15"/>
                  <a:pt x="44" y="15"/>
                </a:cubicBezTo>
                <a:cubicBezTo>
                  <a:pt x="59" y="30"/>
                  <a:pt x="59" y="30"/>
                  <a:pt x="59" y="30"/>
                </a:cubicBezTo>
                <a:lnTo>
                  <a:pt x="59" y="4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5401" name="Freeform 57">
            <a:extLst>
              <a:ext uri="{FF2B5EF4-FFF2-40B4-BE49-F238E27FC236}">
                <a16:creationId xmlns:a16="http://schemas.microsoft.com/office/drawing/2014/main" id="{732E881E-8EAA-A34B-9DD0-C1E1089F0AA3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3867150" y="3713163"/>
            <a:ext cx="401638" cy="401637"/>
          </a:xfrm>
          <a:custGeom>
            <a:avLst/>
            <a:gdLst>
              <a:gd name="T0" fmla="*/ 2147483646 w 55"/>
              <a:gd name="T1" fmla="*/ 1653115985 h 55"/>
              <a:gd name="T2" fmla="*/ 2147483646 w 55"/>
              <a:gd name="T3" fmla="*/ 1759768864 h 55"/>
              <a:gd name="T4" fmla="*/ 2147483646 w 55"/>
              <a:gd name="T5" fmla="*/ 1813098955 h 55"/>
              <a:gd name="T6" fmla="*/ 2147483646 w 55"/>
              <a:gd name="T7" fmla="*/ 1973074624 h 55"/>
              <a:gd name="T8" fmla="*/ 2147483646 w 55"/>
              <a:gd name="T9" fmla="*/ 2147483646 h 55"/>
              <a:gd name="T10" fmla="*/ 2147483646 w 55"/>
              <a:gd name="T11" fmla="*/ 2147483646 h 55"/>
              <a:gd name="T12" fmla="*/ 2147483646 w 55"/>
              <a:gd name="T13" fmla="*/ 2147483646 h 55"/>
              <a:gd name="T14" fmla="*/ 2147483646 w 55"/>
              <a:gd name="T15" fmla="*/ 2147483646 h 55"/>
              <a:gd name="T16" fmla="*/ 2147483646 w 55"/>
              <a:gd name="T17" fmla="*/ 2147483646 h 55"/>
              <a:gd name="T18" fmla="*/ 1973086839 w 55"/>
              <a:gd name="T19" fmla="*/ 2147483646 h 55"/>
              <a:gd name="T20" fmla="*/ 1759780548 w 55"/>
              <a:gd name="T21" fmla="*/ 2147483646 h 55"/>
              <a:gd name="T22" fmla="*/ 1706450324 w 55"/>
              <a:gd name="T23" fmla="*/ 2147483646 h 55"/>
              <a:gd name="T24" fmla="*/ 1653127403 w 55"/>
              <a:gd name="T25" fmla="*/ 2147483646 h 55"/>
              <a:gd name="T26" fmla="*/ 1226514822 w 55"/>
              <a:gd name="T27" fmla="*/ 2147483646 h 55"/>
              <a:gd name="T28" fmla="*/ 1173184598 w 55"/>
              <a:gd name="T29" fmla="*/ 2147483646 h 55"/>
              <a:gd name="T30" fmla="*/ 1119861677 w 55"/>
              <a:gd name="T31" fmla="*/ 2147483646 h 55"/>
              <a:gd name="T32" fmla="*/ 959878307 w 55"/>
              <a:gd name="T33" fmla="*/ 2147483646 h 55"/>
              <a:gd name="T34" fmla="*/ 693249096 w 55"/>
              <a:gd name="T35" fmla="*/ 2147483646 h 55"/>
              <a:gd name="T36" fmla="*/ 639918872 w 55"/>
              <a:gd name="T37" fmla="*/ 2147483646 h 55"/>
              <a:gd name="T38" fmla="*/ 586595950 w 55"/>
              <a:gd name="T39" fmla="*/ 2147483646 h 55"/>
              <a:gd name="T40" fmla="*/ 266636514 w 55"/>
              <a:gd name="T41" fmla="*/ 2147483646 h 55"/>
              <a:gd name="T42" fmla="*/ 266636514 w 55"/>
              <a:gd name="T43" fmla="*/ 2147483646 h 55"/>
              <a:gd name="T44" fmla="*/ 266636514 w 55"/>
              <a:gd name="T45" fmla="*/ 2147483646 h 55"/>
              <a:gd name="T46" fmla="*/ 479942805 w 55"/>
              <a:gd name="T47" fmla="*/ 1973074624 h 55"/>
              <a:gd name="T48" fmla="*/ 373289660 w 55"/>
              <a:gd name="T49" fmla="*/ 1759768864 h 55"/>
              <a:gd name="T50" fmla="*/ 53330224 w 55"/>
              <a:gd name="T51" fmla="*/ 1759768864 h 55"/>
              <a:gd name="T52" fmla="*/ 0 w 55"/>
              <a:gd name="T53" fmla="*/ 1653115985 h 55"/>
              <a:gd name="T54" fmla="*/ 0 w 55"/>
              <a:gd name="T55" fmla="*/ 1226504466 h 55"/>
              <a:gd name="T56" fmla="*/ 53330224 w 55"/>
              <a:gd name="T57" fmla="*/ 1173181677 h 55"/>
              <a:gd name="T58" fmla="*/ 373289660 w 55"/>
              <a:gd name="T59" fmla="*/ 1119851586 h 55"/>
              <a:gd name="T60" fmla="*/ 479942805 w 55"/>
              <a:gd name="T61" fmla="*/ 959875918 h 55"/>
              <a:gd name="T62" fmla="*/ 266636514 w 55"/>
              <a:gd name="T63" fmla="*/ 693240067 h 55"/>
              <a:gd name="T64" fmla="*/ 266636514 w 55"/>
              <a:gd name="T65" fmla="*/ 639917278 h 55"/>
              <a:gd name="T66" fmla="*/ 266636514 w 55"/>
              <a:gd name="T67" fmla="*/ 586587187 h 55"/>
              <a:gd name="T68" fmla="*/ 639918872 w 55"/>
              <a:gd name="T69" fmla="*/ 266628548 h 55"/>
              <a:gd name="T70" fmla="*/ 693249096 w 55"/>
              <a:gd name="T71" fmla="*/ 266628548 h 55"/>
              <a:gd name="T72" fmla="*/ 959878307 w 55"/>
              <a:gd name="T73" fmla="*/ 479934308 h 55"/>
              <a:gd name="T74" fmla="*/ 1119861677 w 55"/>
              <a:gd name="T75" fmla="*/ 426611519 h 55"/>
              <a:gd name="T76" fmla="*/ 1173184598 w 55"/>
              <a:gd name="T77" fmla="*/ 53322789 h 55"/>
              <a:gd name="T78" fmla="*/ 1226514822 w 55"/>
              <a:gd name="T79" fmla="*/ 0 h 55"/>
              <a:gd name="T80" fmla="*/ 1653127403 w 55"/>
              <a:gd name="T81" fmla="*/ 0 h 55"/>
              <a:gd name="T82" fmla="*/ 1706450324 w 55"/>
              <a:gd name="T83" fmla="*/ 53322789 h 55"/>
              <a:gd name="T84" fmla="*/ 1759780548 w 55"/>
              <a:gd name="T85" fmla="*/ 426611519 h 55"/>
              <a:gd name="T86" fmla="*/ 1973086839 w 55"/>
              <a:gd name="T87" fmla="*/ 479934308 h 55"/>
              <a:gd name="T88" fmla="*/ 2147483646 w 55"/>
              <a:gd name="T89" fmla="*/ 266628548 h 55"/>
              <a:gd name="T90" fmla="*/ 2147483646 w 55"/>
              <a:gd name="T91" fmla="*/ 266628548 h 55"/>
              <a:gd name="T92" fmla="*/ 2147483646 w 55"/>
              <a:gd name="T93" fmla="*/ 266628548 h 55"/>
              <a:gd name="T94" fmla="*/ 2147483646 w 55"/>
              <a:gd name="T95" fmla="*/ 586587187 h 55"/>
              <a:gd name="T96" fmla="*/ 2147483646 w 55"/>
              <a:gd name="T97" fmla="*/ 639917278 h 55"/>
              <a:gd name="T98" fmla="*/ 2147483646 w 55"/>
              <a:gd name="T99" fmla="*/ 693240067 h 55"/>
              <a:gd name="T100" fmla="*/ 2147483646 w 55"/>
              <a:gd name="T101" fmla="*/ 959875918 h 55"/>
              <a:gd name="T102" fmla="*/ 2147483646 w 55"/>
              <a:gd name="T103" fmla="*/ 1119851586 h 55"/>
              <a:gd name="T104" fmla="*/ 2147483646 w 55"/>
              <a:gd name="T105" fmla="*/ 1173181677 h 55"/>
              <a:gd name="T106" fmla="*/ 2147483646 w 55"/>
              <a:gd name="T107" fmla="*/ 1226504466 h 55"/>
              <a:gd name="T108" fmla="*/ 2147483646 w 55"/>
              <a:gd name="T109" fmla="*/ 1653115985 h 55"/>
              <a:gd name="T110" fmla="*/ 1439821112 w 55"/>
              <a:gd name="T111" fmla="*/ 959875918 h 55"/>
              <a:gd name="T112" fmla="*/ 959878307 w 55"/>
              <a:gd name="T113" fmla="*/ 1439810225 h 55"/>
              <a:gd name="T114" fmla="*/ 1439821112 w 55"/>
              <a:gd name="T115" fmla="*/ 1919751835 h 55"/>
              <a:gd name="T116" fmla="*/ 1919756615 w 55"/>
              <a:gd name="T117" fmla="*/ 1439810225 h 55"/>
              <a:gd name="T118" fmla="*/ 1439821112 w 55"/>
              <a:gd name="T119" fmla="*/ 959875918 h 55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55" h="55">
                <a:moveTo>
                  <a:pt x="55" y="31"/>
                </a:moveTo>
                <a:cubicBezTo>
                  <a:pt x="55" y="32"/>
                  <a:pt x="54" y="33"/>
                  <a:pt x="54" y="33"/>
                </a:cubicBezTo>
                <a:cubicBezTo>
                  <a:pt x="47" y="34"/>
                  <a:pt x="47" y="34"/>
                  <a:pt x="47" y="34"/>
                </a:cubicBezTo>
                <a:cubicBezTo>
                  <a:pt x="47" y="35"/>
                  <a:pt x="46" y="36"/>
                  <a:pt x="46" y="37"/>
                </a:cubicBezTo>
                <a:cubicBezTo>
                  <a:pt x="47" y="39"/>
                  <a:pt x="48" y="40"/>
                  <a:pt x="49" y="42"/>
                </a:cubicBezTo>
                <a:cubicBezTo>
                  <a:pt x="50" y="42"/>
                  <a:pt x="50" y="42"/>
                  <a:pt x="50" y="43"/>
                </a:cubicBezTo>
                <a:cubicBezTo>
                  <a:pt x="50" y="43"/>
                  <a:pt x="50" y="43"/>
                  <a:pt x="49" y="44"/>
                </a:cubicBezTo>
                <a:cubicBezTo>
                  <a:pt x="49" y="45"/>
                  <a:pt x="44" y="50"/>
                  <a:pt x="43" y="50"/>
                </a:cubicBezTo>
                <a:cubicBezTo>
                  <a:pt x="42" y="50"/>
                  <a:pt x="42" y="50"/>
                  <a:pt x="42" y="50"/>
                </a:cubicBezTo>
                <a:cubicBezTo>
                  <a:pt x="37" y="46"/>
                  <a:pt x="37" y="46"/>
                  <a:pt x="37" y="46"/>
                </a:cubicBezTo>
                <a:cubicBezTo>
                  <a:pt x="36" y="46"/>
                  <a:pt x="35" y="47"/>
                  <a:pt x="33" y="47"/>
                </a:cubicBezTo>
                <a:cubicBezTo>
                  <a:pt x="33" y="49"/>
                  <a:pt x="33" y="52"/>
                  <a:pt x="32" y="54"/>
                </a:cubicBezTo>
                <a:cubicBezTo>
                  <a:pt x="32" y="54"/>
                  <a:pt x="32" y="55"/>
                  <a:pt x="31" y="55"/>
                </a:cubicBezTo>
                <a:cubicBezTo>
                  <a:pt x="23" y="55"/>
                  <a:pt x="23" y="55"/>
                  <a:pt x="23" y="55"/>
                </a:cubicBezTo>
                <a:cubicBezTo>
                  <a:pt x="23" y="55"/>
                  <a:pt x="22" y="54"/>
                  <a:pt x="22" y="54"/>
                </a:cubicBezTo>
                <a:cubicBezTo>
                  <a:pt x="21" y="47"/>
                  <a:pt x="21" y="47"/>
                  <a:pt x="21" y="47"/>
                </a:cubicBezTo>
                <a:cubicBezTo>
                  <a:pt x="20" y="47"/>
                  <a:pt x="19" y="46"/>
                  <a:pt x="18" y="46"/>
                </a:cubicBezTo>
                <a:cubicBezTo>
                  <a:pt x="13" y="50"/>
                  <a:pt x="13" y="50"/>
                  <a:pt x="13" y="50"/>
                </a:cubicBezTo>
                <a:cubicBezTo>
                  <a:pt x="12" y="50"/>
                  <a:pt x="12" y="50"/>
                  <a:pt x="12" y="50"/>
                </a:cubicBezTo>
                <a:cubicBezTo>
                  <a:pt x="11" y="50"/>
                  <a:pt x="11" y="50"/>
                  <a:pt x="11" y="50"/>
                </a:cubicBezTo>
                <a:cubicBezTo>
                  <a:pt x="9" y="48"/>
                  <a:pt x="7" y="46"/>
                  <a:pt x="5" y="44"/>
                </a:cubicBezTo>
                <a:cubicBezTo>
                  <a:pt x="5" y="43"/>
                  <a:pt x="5" y="43"/>
                  <a:pt x="5" y="43"/>
                </a:cubicBezTo>
                <a:cubicBezTo>
                  <a:pt x="5" y="42"/>
                  <a:pt x="5" y="42"/>
                  <a:pt x="5" y="42"/>
                </a:cubicBezTo>
                <a:cubicBezTo>
                  <a:pt x="6" y="40"/>
                  <a:pt x="8" y="39"/>
                  <a:pt x="9" y="37"/>
                </a:cubicBezTo>
                <a:cubicBezTo>
                  <a:pt x="8" y="36"/>
                  <a:pt x="8" y="35"/>
                  <a:pt x="7" y="33"/>
                </a:cubicBezTo>
                <a:cubicBezTo>
                  <a:pt x="1" y="33"/>
                  <a:pt x="1" y="33"/>
                  <a:pt x="1" y="33"/>
                </a:cubicBezTo>
                <a:cubicBezTo>
                  <a:pt x="0" y="32"/>
                  <a:pt x="0" y="32"/>
                  <a:pt x="0" y="31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22"/>
                  <a:pt x="1" y="22"/>
                </a:cubicBezTo>
                <a:cubicBezTo>
                  <a:pt x="7" y="21"/>
                  <a:pt x="7" y="21"/>
                  <a:pt x="7" y="21"/>
                </a:cubicBezTo>
                <a:cubicBezTo>
                  <a:pt x="8" y="20"/>
                  <a:pt x="8" y="19"/>
                  <a:pt x="9" y="18"/>
                </a:cubicBezTo>
                <a:cubicBezTo>
                  <a:pt x="8" y="16"/>
                  <a:pt x="6" y="14"/>
                  <a:pt x="5" y="13"/>
                </a:cubicBezTo>
                <a:cubicBezTo>
                  <a:pt x="5" y="13"/>
                  <a:pt x="5" y="12"/>
                  <a:pt x="5" y="12"/>
                </a:cubicBezTo>
                <a:cubicBezTo>
                  <a:pt x="5" y="12"/>
                  <a:pt x="5" y="11"/>
                  <a:pt x="5" y="11"/>
                </a:cubicBezTo>
                <a:cubicBezTo>
                  <a:pt x="6" y="10"/>
                  <a:pt x="11" y="5"/>
                  <a:pt x="12" y="5"/>
                </a:cubicBezTo>
                <a:cubicBezTo>
                  <a:pt x="12" y="5"/>
                  <a:pt x="12" y="5"/>
                  <a:pt x="13" y="5"/>
                </a:cubicBezTo>
                <a:cubicBezTo>
                  <a:pt x="18" y="9"/>
                  <a:pt x="18" y="9"/>
                  <a:pt x="18" y="9"/>
                </a:cubicBezTo>
                <a:cubicBezTo>
                  <a:pt x="19" y="8"/>
                  <a:pt x="20" y="8"/>
                  <a:pt x="21" y="8"/>
                </a:cubicBezTo>
                <a:cubicBezTo>
                  <a:pt x="21" y="5"/>
                  <a:pt x="21" y="3"/>
                  <a:pt x="22" y="1"/>
                </a:cubicBezTo>
                <a:cubicBezTo>
                  <a:pt x="22" y="0"/>
                  <a:pt x="23" y="0"/>
                  <a:pt x="23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2" y="0"/>
                  <a:pt x="32" y="0"/>
                  <a:pt x="32" y="1"/>
                </a:cubicBezTo>
                <a:cubicBezTo>
                  <a:pt x="33" y="8"/>
                  <a:pt x="33" y="8"/>
                  <a:pt x="33" y="8"/>
                </a:cubicBezTo>
                <a:cubicBezTo>
                  <a:pt x="35" y="8"/>
                  <a:pt x="36" y="8"/>
                  <a:pt x="37" y="9"/>
                </a:cubicBezTo>
                <a:cubicBezTo>
                  <a:pt x="42" y="5"/>
                  <a:pt x="42" y="5"/>
                  <a:pt x="42" y="5"/>
                </a:cubicBezTo>
                <a:cubicBezTo>
                  <a:pt x="42" y="5"/>
                  <a:pt x="42" y="5"/>
                  <a:pt x="43" y="5"/>
                </a:cubicBezTo>
                <a:cubicBezTo>
                  <a:pt x="43" y="5"/>
                  <a:pt x="43" y="5"/>
                  <a:pt x="43" y="5"/>
                </a:cubicBezTo>
                <a:cubicBezTo>
                  <a:pt x="45" y="7"/>
                  <a:pt x="48" y="9"/>
                  <a:pt x="49" y="11"/>
                </a:cubicBezTo>
                <a:cubicBezTo>
                  <a:pt x="50" y="11"/>
                  <a:pt x="50" y="12"/>
                  <a:pt x="50" y="12"/>
                </a:cubicBezTo>
                <a:cubicBezTo>
                  <a:pt x="50" y="12"/>
                  <a:pt x="49" y="13"/>
                  <a:pt x="49" y="13"/>
                </a:cubicBezTo>
                <a:cubicBezTo>
                  <a:pt x="48" y="14"/>
                  <a:pt x="47" y="16"/>
                  <a:pt x="46" y="18"/>
                </a:cubicBezTo>
                <a:cubicBezTo>
                  <a:pt x="46" y="19"/>
                  <a:pt x="47" y="20"/>
                  <a:pt x="47" y="21"/>
                </a:cubicBezTo>
                <a:cubicBezTo>
                  <a:pt x="54" y="22"/>
                  <a:pt x="54" y="22"/>
                  <a:pt x="54" y="22"/>
                </a:cubicBezTo>
                <a:cubicBezTo>
                  <a:pt x="54" y="22"/>
                  <a:pt x="55" y="23"/>
                  <a:pt x="55" y="23"/>
                </a:cubicBezTo>
                <a:lnTo>
                  <a:pt x="55" y="31"/>
                </a:lnTo>
                <a:close/>
                <a:moveTo>
                  <a:pt x="27" y="18"/>
                </a:moveTo>
                <a:cubicBezTo>
                  <a:pt x="22" y="18"/>
                  <a:pt x="18" y="22"/>
                  <a:pt x="18" y="27"/>
                </a:cubicBezTo>
                <a:cubicBezTo>
                  <a:pt x="18" y="32"/>
                  <a:pt x="22" y="36"/>
                  <a:pt x="27" y="36"/>
                </a:cubicBezTo>
                <a:cubicBezTo>
                  <a:pt x="32" y="36"/>
                  <a:pt x="36" y="32"/>
                  <a:pt x="36" y="27"/>
                </a:cubicBezTo>
                <a:cubicBezTo>
                  <a:pt x="36" y="22"/>
                  <a:pt x="32" y="18"/>
                  <a:pt x="27" y="1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5402" name="Freeform 161">
            <a:extLst>
              <a:ext uri="{FF2B5EF4-FFF2-40B4-BE49-F238E27FC236}">
                <a16:creationId xmlns:a16="http://schemas.microsoft.com/office/drawing/2014/main" id="{9A631DB2-D289-B84F-A078-353FD7F668DB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7972425" y="2174875"/>
            <a:ext cx="407988" cy="354013"/>
          </a:xfrm>
          <a:custGeom>
            <a:avLst/>
            <a:gdLst>
              <a:gd name="T0" fmla="*/ 2147483646 w 73"/>
              <a:gd name="T1" fmla="*/ 599945269 h 63"/>
              <a:gd name="T2" fmla="*/ 2147483646 w 73"/>
              <a:gd name="T3" fmla="*/ 1673526217 h 63"/>
              <a:gd name="T4" fmla="*/ 1999074133 w 73"/>
              <a:gd name="T5" fmla="*/ 1989288955 h 63"/>
              <a:gd name="T6" fmla="*/ 312356731 w 73"/>
              <a:gd name="T7" fmla="*/ 1989288955 h 63"/>
              <a:gd name="T8" fmla="*/ 0 w 73"/>
              <a:gd name="T9" fmla="*/ 1673526217 h 63"/>
              <a:gd name="T10" fmla="*/ 0 w 73"/>
              <a:gd name="T11" fmla="*/ 599945269 h 63"/>
              <a:gd name="T12" fmla="*/ 312356731 w 73"/>
              <a:gd name="T13" fmla="*/ 284182531 h 63"/>
              <a:gd name="T14" fmla="*/ 593477229 w 73"/>
              <a:gd name="T15" fmla="*/ 284182531 h 63"/>
              <a:gd name="T16" fmla="*/ 655944104 w 73"/>
              <a:gd name="T17" fmla="*/ 126303971 h 63"/>
              <a:gd name="T18" fmla="*/ 843361496 w 73"/>
              <a:gd name="T19" fmla="*/ 0 h 63"/>
              <a:gd name="T20" fmla="*/ 1468069368 w 73"/>
              <a:gd name="T21" fmla="*/ 0 h 63"/>
              <a:gd name="T22" fmla="*/ 1655481171 w 73"/>
              <a:gd name="T23" fmla="*/ 126303971 h 63"/>
              <a:gd name="T24" fmla="*/ 1717953635 w 73"/>
              <a:gd name="T25" fmla="*/ 284182531 h 63"/>
              <a:gd name="T26" fmla="*/ 1999074133 w 73"/>
              <a:gd name="T27" fmla="*/ 284182531 h 63"/>
              <a:gd name="T28" fmla="*/ 2147483646 w 73"/>
              <a:gd name="T29" fmla="*/ 599945269 h 63"/>
              <a:gd name="T30" fmla="*/ 1686717403 w 73"/>
              <a:gd name="T31" fmla="*/ 1136735743 h 63"/>
              <a:gd name="T32" fmla="*/ 1155712638 w 73"/>
              <a:gd name="T33" fmla="*/ 599945269 h 63"/>
              <a:gd name="T34" fmla="*/ 624713461 w 73"/>
              <a:gd name="T35" fmla="*/ 1136735743 h 63"/>
              <a:gd name="T36" fmla="*/ 1155712638 w 73"/>
              <a:gd name="T37" fmla="*/ 1673526217 h 63"/>
              <a:gd name="T38" fmla="*/ 1686717403 w 73"/>
              <a:gd name="T39" fmla="*/ 1136735743 h 63"/>
              <a:gd name="T40" fmla="*/ 1499305600 w 73"/>
              <a:gd name="T41" fmla="*/ 1136735743 h 63"/>
              <a:gd name="T42" fmla="*/ 1155712638 w 73"/>
              <a:gd name="T43" fmla="*/ 1484073069 h 63"/>
              <a:gd name="T44" fmla="*/ 812125264 w 73"/>
              <a:gd name="T45" fmla="*/ 1136735743 h 63"/>
              <a:gd name="T46" fmla="*/ 1155712638 w 73"/>
              <a:gd name="T47" fmla="*/ 789398417 h 63"/>
              <a:gd name="T48" fmla="*/ 1499305600 w 73"/>
              <a:gd name="T49" fmla="*/ 1136735743 h 6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73" h="63">
                <a:moveTo>
                  <a:pt x="73" y="19"/>
                </a:moveTo>
                <a:cubicBezTo>
                  <a:pt x="73" y="53"/>
                  <a:pt x="73" y="53"/>
                  <a:pt x="73" y="53"/>
                </a:cubicBezTo>
                <a:cubicBezTo>
                  <a:pt x="73" y="58"/>
                  <a:pt x="69" y="63"/>
                  <a:pt x="64" y="63"/>
                </a:cubicBezTo>
                <a:cubicBezTo>
                  <a:pt x="10" y="63"/>
                  <a:pt x="10" y="63"/>
                  <a:pt x="10" y="63"/>
                </a:cubicBezTo>
                <a:cubicBezTo>
                  <a:pt x="5" y="63"/>
                  <a:pt x="0" y="58"/>
                  <a:pt x="0" y="53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4"/>
                  <a:pt x="5" y="9"/>
                  <a:pt x="10" y="9"/>
                </a:cubicBezTo>
                <a:cubicBezTo>
                  <a:pt x="19" y="9"/>
                  <a:pt x="19" y="9"/>
                  <a:pt x="19" y="9"/>
                </a:cubicBezTo>
                <a:cubicBezTo>
                  <a:pt x="21" y="4"/>
                  <a:pt x="21" y="4"/>
                  <a:pt x="21" y="4"/>
                </a:cubicBezTo>
                <a:cubicBezTo>
                  <a:pt x="22" y="2"/>
                  <a:pt x="25" y="0"/>
                  <a:pt x="27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49" y="0"/>
                  <a:pt x="52" y="2"/>
                  <a:pt x="53" y="4"/>
                </a:cubicBezTo>
                <a:cubicBezTo>
                  <a:pt x="55" y="9"/>
                  <a:pt x="55" y="9"/>
                  <a:pt x="55" y="9"/>
                </a:cubicBezTo>
                <a:cubicBezTo>
                  <a:pt x="64" y="9"/>
                  <a:pt x="64" y="9"/>
                  <a:pt x="64" y="9"/>
                </a:cubicBezTo>
                <a:cubicBezTo>
                  <a:pt x="69" y="9"/>
                  <a:pt x="73" y="14"/>
                  <a:pt x="73" y="19"/>
                </a:cubicBezTo>
                <a:close/>
                <a:moveTo>
                  <a:pt x="54" y="36"/>
                </a:moveTo>
                <a:cubicBezTo>
                  <a:pt x="54" y="27"/>
                  <a:pt x="46" y="19"/>
                  <a:pt x="37" y="19"/>
                </a:cubicBezTo>
                <a:cubicBezTo>
                  <a:pt x="28" y="19"/>
                  <a:pt x="20" y="27"/>
                  <a:pt x="20" y="36"/>
                </a:cubicBezTo>
                <a:cubicBezTo>
                  <a:pt x="20" y="46"/>
                  <a:pt x="28" y="53"/>
                  <a:pt x="37" y="53"/>
                </a:cubicBezTo>
                <a:cubicBezTo>
                  <a:pt x="46" y="53"/>
                  <a:pt x="54" y="46"/>
                  <a:pt x="54" y="36"/>
                </a:cubicBezTo>
                <a:close/>
                <a:moveTo>
                  <a:pt x="48" y="36"/>
                </a:moveTo>
                <a:cubicBezTo>
                  <a:pt x="48" y="42"/>
                  <a:pt x="43" y="47"/>
                  <a:pt x="37" y="47"/>
                </a:cubicBezTo>
                <a:cubicBezTo>
                  <a:pt x="31" y="47"/>
                  <a:pt x="26" y="42"/>
                  <a:pt x="26" y="36"/>
                </a:cubicBezTo>
                <a:cubicBezTo>
                  <a:pt x="26" y="30"/>
                  <a:pt x="31" y="25"/>
                  <a:pt x="37" y="25"/>
                </a:cubicBezTo>
                <a:cubicBezTo>
                  <a:pt x="43" y="25"/>
                  <a:pt x="48" y="30"/>
                  <a:pt x="48" y="3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5403" name="Freeform 141">
            <a:extLst>
              <a:ext uri="{FF2B5EF4-FFF2-40B4-BE49-F238E27FC236}">
                <a16:creationId xmlns:a16="http://schemas.microsoft.com/office/drawing/2014/main" id="{4D2A4F3E-1BF0-E84A-BA73-109CE10D8DBA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7986713" y="3740150"/>
            <a:ext cx="349250" cy="252413"/>
          </a:xfrm>
          <a:custGeom>
            <a:avLst/>
            <a:gdLst>
              <a:gd name="T0" fmla="*/ 1767379625 w 68"/>
              <a:gd name="T1" fmla="*/ 1087966997 h 49"/>
              <a:gd name="T2" fmla="*/ 1556350449 w 68"/>
              <a:gd name="T3" fmla="*/ 1273717208 h 49"/>
              <a:gd name="T4" fmla="*/ 896879136 w 68"/>
              <a:gd name="T5" fmla="*/ 1300251481 h 49"/>
              <a:gd name="T6" fmla="*/ 211029176 w 68"/>
              <a:gd name="T7" fmla="*/ 1273717208 h 49"/>
              <a:gd name="T8" fmla="*/ 26378647 w 68"/>
              <a:gd name="T9" fmla="*/ 1087966997 h 49"/>
              <a:gd name="T10" fmla="*/ 0 w 68"/>
              <a:gd name="T11" fmla="*/ 663392877 h 49"/>
              <a:gd name="T12" fmla="*/ 26378647 w 68"/>
              <a:gd name="T13" fmla="*/ 212284484 h 49"/>
              <a:gd name="T14" fmla="*/ 211029176 w 68"/>
              <a:gd name="T15" fmla="*/ 26534273 h 49"/>
              <a:gd name="T16" fmla="*/ 896879136 w 68"/>
              <a:gd name="T17" fmla="*/ 0 h 49"/>
              <a:gd name="T18" fmla="*/ 1556350449 w 68"/>
              <a:gd name="T19" fmla="*/ 26534273 h 49"/>
              <a:gd name="T20" fmla="*/ 1767379625 w 68"/>
              <a:gd name="T21" fmla="*/ 212284484 h 49"/>
              <a:gd name="T22" fmla="*/ 1793758272 w 68"/>
              <a:gd name="T23" fmla="*/ 663392877 h 49"/>
              <a:gd name="T24" fmla="*/ 1767379625 w 68"/>
              <a:gd name="T25" fmla="*/ 1087966997 h 49"/>
              <a:gd name="T26" fmla="*/ 1239801548 w 68"/>
              <a:gd name="T27" fmla="*/ 610324331 h 49"/>
              <a:gd name="T28" fmla="*/ 738607254 w 68"/>
              <a:gd name="T29" fmla="*/ 291892454 h 49"/>
              <a:gd name="T30" fmla="*/ 659471313 w 68"/>
              <a:gd name="T31" fmla="*/ 265358181 h 49"/>
              <a:gd name="T32" fmla="*/ 633092665 w 68"/>
              <a:gd name="T33" fmla="*/ 344966150 h 49"/>
              <a:gd name="T34" fmla="*/ 633092665 w 68"/>
              <a:gd name="T35" fmla="*/ 981824755 h 49"/>
              <a:gd name="T36" fmla="*/ 659471313 w 68"/>
              <a:gd name="T37" fmla="*/ 1034893300 h 49"/>
              <a:gd name="T38" fmla="*/ 685849960 w 68"/>
              <a:gd name="T39" fmla="*/ 1034893300 h 49"/>
              <a:gd name="T40" fmla="*/ 738607254 w 68"/>
              <a:gd name="T41" fmla="*/ 1034893300 h 49"/>
              <a:gd name="T42" fmla="*/ 1239801548 w 68"/>
              <a:gd name="T43" fmla="*/ 716466574 h 49"/>
              <a:gd name="T44" fmla="*/ 1266180195 w 68"/>
              <a:gd name="T45" fmla="*/ 663392877 h 49"/>
              <a:gd name="T46" fmla="*/ 1239801548 w 68"/>
              <a:gd name="T47" fmla="*/ 610324331 h 49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68" h="49">
                <a:moveTo>
                  <a:pt x="67" y="41"/>
                </a:moveTo>
                <a:cubicBezTo>
                  <a:pt x="66" y="45"/>
                  <a:pt x="63" y="48"/>
                  <a:pt x="59" y="48"/>
                </a:cubicBezTo>
                <a:cubicBezTo>
                  <a:pt x="51" y="49"/>
                  <a:pt x="42" y="49"/>
                  <a:pt x="34" y="49"/>
                </a:cubicBezTo>
                <a:cubicBezTo>
                  <a:pt x="25" y="49"/>
                  <a:pt x="17" y="49"/>
                  <a:pt x="8" y="48"/>
                </a:cubicBezTo>
                <a:cubicBezTo>
                  <a:pt x="5" y="48"/>
                  <a:pt x="2" y="45"/>
                  <a:pt x="1" y="41"/>
                </a:cubicBezTo>
                <a:cubicBezTo>
                  <a:pt x="0" y="36"/>
                  <a:pt x="0" y="30"/>
                  <a:pt x="0" y="25"/>
                </a:cubicBezTo>
                <a:cubicBezTo>
                  <a:pt x="0" y="19"/>
                  <a:pt x="0" y="14"/>
                  <a:pt x="1" y="8"/>
                </a:cubicBezTo>
                <a:cubicBezTo>
                  <a:pt x="2" y="5"/>
                  <a:pt x="5" y="2"/>
                  <a:pt x="8" y="1"/>
                </a:cubicBezTo>
                <a:cubicBezTo>
                  <a:pt x="17" y="0"/>
                  <a:pt x="25" y="0"/>
                  <a:pt x="34" y="0"/>
                </a:cubicBezTo>
                <a:cubicBezTo>
                  <a:pt x="42" y="0"/>
                  <a:pt x="51" y="0"/>
                  <a:pt x="59" y="1"/>
                </a:cubicBezTo>
                <a:cubicBezTo>
                  <a:pt x="63" y="2"/>
                  <a:pt x="66" y="5"/>
                  <a:pt x="67" y="8"/>
                </a:cubicBezTo>
                <a:cubicBezTo>
                  <a:pt x="68" y="14"/>
                  <a:pt x="68" y="19"/>
                  <a:pt x="68" y="25"/>
                </a:cubicBezTo>
                <a:cubicBezTo>
                  <a:pt x="68" y="30"/>
                  <a:pt x="68" y="36"/>
                  <a:pt x="67" y="41"/>
                </a:cubicBezTo>
                <a:close/>
                <a:moveTo>
                  <a:pt x="47" y="23"/>
                </a:moveTo>
                <a:cubicBezTo>
                  <a:pt x="28" y="11"/>
                  <a:pt x="28" y="11"/>
                  <a:pt x="28" y="11"/>
                </a:cubicBezTo>
                <a:cubicBezTo>
                  <a:pt x="27" y="10"/>
                  <a:pt x="26" y="10"/>
                  <a:pt x="25" y="10"/>
                </a:cubicBezTo>
                <a:cubicBezTo>
                  <a:pt x="25" y="11"/>
                  <a:pt x="24" y="12"/>
                  <a:pt x="24" y="13"/>
                </a:cubicBezTo>
                <a:cubicBezTo>
                  <a:pt x="24" y="37"/>
                  <a:pt x="24" y="37"/>
                  <a:pt x="24" y="37"/>
                </a:cubicBezTo>
                <a:cubicBezTo>
                  <a:pt x="24" y="38"/>
                  <a:pt x="25" y="39"/>
                  <a:pt x="25" y="39"/>
                </a:cubicBezTo>
                <a:cubicBezTo>
                  <a:pt x="26" y="39"/>
                  <a:pt x="26" y="39"/>
                  <a:pt x="26" y="39"/>
                </a:cubicBezTo>
                <a:cubicBezTo>
                  <a:pt x="27" y="39"/>
                  <a:pt x="27" y="39"/>
                  <a:pt x="28" y="39"/>
                </a:cubicBezTo>
                <a:cubicBezTo>
                  <a:pt x="47" y="27"/>
                  <a:pt x="47" y="27"/>
                  <a:pt x="47" y="27"/>
                </a:cubicBezTo>
                <a:cubicBezTo>
                  <a:pt x="48" y="26"/>
                  <a:pt x="48" y="26"/>
                  <a:pt x="48" y="25"/>
                </a:cubicBezTo>
                <a:cubicBezTo>
                  <a:pt x="48" y="24"/>
                  <a:pt x="48" y="23"/>
                  <a:pt x="47" y="2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15404" name="组合 12">
            <a:extLst>
              <a:ext uri="{FF2B5EF4-FFF2-40B4-BE49-F238E27FC236}">
                <a16:creationId xmlns:a16="http://schemas.microsoft.com/office/drawing/2014/main" id="{1D9CAC0D-2D10-844C-936E-D4C3462FEA99}"/>
              </a:ext>
            </a:extLst>
          </p:cNvPr>
          <p:cNvGrpSpPr>
            <a:grpSpLocks/>
          </p:cNvGrpSpPr>
          <p:nvPr/>
        </p:nvGrpSpPr>
        <p:grpSpPr bwMode="auto">
          <a:xfrm>
            <a:off x="346075" y="3405188"/>
            <a:ext cx="3162300" cy="874712"/>
            <a:chOff x="0" y="0"/>
            <a:chExt cx="3161561" cy="873836"/>
          </a:xfrm>
        </p:grpSpPr>
        <p:sp>
          <p:nvSpPr>
            <p:cNvPr id="315418" name="TextBox 35">
              <a:extLst>
                <a:ext uri="{FF2B5EF4-FFF2-40B4-BE49-F238E27FC236}">
                  <a16:creationId xmlns:a16="http://schemas.microsoft.com/office/drawing/2014/main" id="{9C46E5F6-D0AC-E149-A645-C2AB7198D4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350616"/>
              <a:ext cx="311846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</a:t>
              </a:r>
              <a:r>
                <a:rPr lang="en-US" altLang="zh-CN" sz="14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模板开发、</a:t>
              </a:r>
              <a:r>
                <a:rPr lang="en-US" altLang="zh-CN" sz="14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设计定制、</a:t>
              </a:r>
              <a:r>
                <a:rPr lang="en-US" altLang="zh-CN" sz="14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培训于一体的专业</a:t>
              </a:r>
              <a:r>
                <a:rPr lang="en-US" altLang="zh-CN" sz="14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服务提供商。</a:t>
              </a:r>
              <a:endParaRPr lang="en-US" altLang="zh-CN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5419" name="TextBox 35">
              <a:extLst>
                <a:ext uri="{FF2B5EF4-FFF2-40B4-BE49-F238E27FC236}">
                  <a16:creationId xmlns:a16="http://schemas.microsoft.com/office/drawing/2014/main" id="{0A2ABCDA-E1F5-A247-A2B5-3BBF42FEB1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2374" y="0"/>
              <a:ext cx="147918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6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  <a:endParaRPr lang="en-US" altLang="zh-CN" sz="1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5405" name="组合 15">
            <a:extLst>
              <a:ext uri="{FF2B5EF4-FFF2-40B4-BE49-F238E27FC236}">
                <a16:creationId xmlns:a16="http://schemas.microsoft.com/office/drawing/2014/main" id="{A4F5BF92-1B85-0842-80EF-FB51412896B5}"/>
              </a:ext>
            </a:extLst>
          </p:cNvPr>
          <p:cNvGrpSpPr>
            <a:grpSpLocks/>
          </p:cNvGrpSpPr>
          <p:nvPr/>
        </p:nvGrpSpPr>
        <p:grpSpPr bwMode="auto">
          <a:xfrm>
            <a:off x="346075" y="1876425"/>
            <a:ext cx="3162300" cy="874713"/>
            <a:chOff x="0" y="0"/>
            <a:chExt cx="3161561" cy="873836"/>
          </a:xfrm>
        </p:grpSpPr>
        <p:sp>
          <p:nvSpPr>
            <p:cNvPr id="315416" name="TextBox 35">
              <a:extLst>
                <a:ext uri="{FF2B5EF4-FFF2-40B4-BE49-F238E27FC236}">
                  <a16:creationId xmlns:a16="http://schemas.microsoft.com/office/drawing/2014/main" id="{1E9E05C6-21C8-3C4F-AD83-4DD2A75246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350616"/>
              <a:ext cx="311846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</a:t>
              </a:r>
              <a:r>
                <a:rPr lang="en-US" altLang="zh-CN" sz="14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模板开发、</a:t>
              </a:r>
              <a:r>
                <a:rPr lang="en-US" altLang="zh-CN" sz="14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设计定制、</a:t>
              </a:r>
              <a:r>
                <a:rPr lang="en-US" altLang="zh-CN" sz="14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培训于一体的专业</a:t>
              </a:r>
              <a:r>
                <a:rPr lang="en-US" altLang="zh-CN" sz="14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服务提供商。</a:t>
              </a:r>
              <a:endParaRPr lang="en-US" altLang="zh-CN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5417" name="TextBox 35">
              <a:extLst>
                <a:ext uri="{FF2B5EF4-FFF2-40B4-BE49-F238E27FC236}">
                  <a16:creationId xmlns:a16="http://schemas.microsoft.com/office/drawing/2014/main" id="{442362F5-F841-004E-8C4D-76DB8DD6DD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2374" y="0"/>
              <a:ext cx="147918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6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  <a:endParaRPr lang="en-US" altLang="zh-CN" sz="1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5406" name="组合 18">
            <a:extLst>
              <a:ext uri="{FF2B5EF4-FFF2-40B4-BE49-F238E27FC236}">
                <a16:creationId xmlns:a16="http://schemas.microsoft.com/office/drawing/2014/main" id="{FBFBF66C-E4E7-4644-AC37-94D158E6D09F}"/>
              </a:ext>
            </a:extLst>
          </p:cNvPr>
          <p:cNvGrpSpPr>
            <a:grpSpLocks/>
          </p:cNvGrpSpPr>
          <p:nvPr/>
        </p:nvGrpSpPr>
        <p:grpSpPr bwMode="auto">
          <a:xfrm>
            <a:off x="8809038" y="3402013"/>
            <a:ext cx="3117850" cy="865187"/>
            <a:chOff x="0" y="0"/>
            <a:chExt cx="3118467" cy="864171"/>
          </a:xfrm>
        </p:grpSpPr>
        <p:sp>
          <p:nvSpPr>
            <p:cNvPr id="315414" name="TextBox 35">
              <a:extLst>
                <a:ext uri="{FF2B5EF4-FFF2-40B4-BE49-F238E27FC236}">
                  <a16:creationId xmlns:a16="http://schemas.microsoft.com/office/drawing/2014/main" id="{C15B3B72-1F6C-F14A-9B99-4C0FF2C0F1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340951"/>
              <a:ext cx="311846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</a:t>
              </a:r>
              <a:r>
                <a:rPr lang="en-US" altLang="zh-CN" sz="14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模板开发、</a:t>
              </a:r>
              <a:r>
                <a:rPr lang="en-US" altLang="zh-CN" sz="14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设计定制、</a:t>
              </a:r>
              <a:r>
                <a:rPr lang="en-US" altLang="zh-CN" sz="14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培训于一体的专业</a:t>
              </a:r>
              <a:r>
                <a:rPr lang="en-US" altLang="zh-CN" sz="14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服务提供商。</a:t>
              </a:r>
              <a:endParaRPr lang="en-US" altLang="zh-CN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5415" name="TextBox 35">
              <a:extLst>
                <a:ext uri="{FF2B5EF4-FFF2-40B4-BE49-F238E27FC236}">
                  <a16:creationId xmlns:a16="http://schemas.microsoft.com/office/drawing/2014/main" id="{8E626627-853E-9741-BB98-2F9BE9AD95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147918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6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  <a:endParaRPr lang="en-US" altLang="zh-CN" sz="1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5407" name="组合 21">
            <a:extLst>
              <a:ext uri="{FF2B5EF4-FFF2-40B4-BE49-F238E27FC236}">
                <a16:creationId xmlns:a16="http://schemas.microsoft.com/office/drawing/2014/main" id="{E74D6D8A-B7EC-164A-8DAF-9660EBF91FA8}"/>
              </a:ext>
            </a:extLst>
          </p:cNvPr>
          <p:cNvGrpSpPr>
            <a:grpSpLocks/>
          </p:cNvGrpSpPr>
          <p:nvPr/>
        </p:nvGrpSpPr>
        <p:grpSpPr bwMode="auto">
          <a:xfrm>
            <a:off x="8809038" y="1863725"/>
            <a:ext cx="3117850" cy="873125"/>
            <a:chOff x="0" y="0"/>
            <a:chExt cx="3118467" cy="873672"/>
          </a:xfrm>
        </p:grpSpPr>
        <p:sp>
          <p:nvSpPr>
            <p:cNvPr id="315412" name="TextBox 35">
              <a:extLst>
                <a:ext uri="{FF2B5EF4-FFF2-40B4-BE49-F238E27FC236}">
                  <a16:creationId xmlns:a16="http://schemas.microsoft.com/office/drawing/2014/main" id="{AC732F74-FEF2-244A-AD25-A51E8B9C96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350452"/>
              <a:ext cx="311846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</a:t>
              </a:r>
              <a:r>
                <a:rPr lang="en-US" altLang="zh-CN" sz="14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模板开发、</a:t>
              </a:r>
              <a:r>
                <a:rPr lang="en-US" altLang="zh-CN" sz="14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设计定制、</a:t>
              </a:r>
              <a:r>
                <a:rPr lang="en-US" altLang="zh-CN" sz="14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培训于一体的专业</a:t>
              </a:r>
              <a:r>
                <a:rPr lang="en-US" altLang="zh-CN" sz="14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服务提供商。</a:t>
              </a:r>
              <a:endParaRPr lang="en-US" altLang="zh-CN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5413" name="TextBox 35">
              <a:extLst>
                <a:ext uri="{FF2B5EF4-FFF2-40B4-BE49-F238E27FC236}">
                  <a16:creationId xmlns:a16="http://schemas.microsoft.com/office/drawing/2014/main" id="{04968E3E-6649-1C4D-B937-31CDB05749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147918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6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  <a:endParaRPr lang="en-US" altLang="zh-CN" sz="1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5408" name="组合 24">
            <a:extLst>
              <a:ext uri="{FF2B5EF4-FFF2-40B4-BE49-F238E27FC236}">
                <a16:creationId xmlns:a16="http://schemas.microsoft.com/office/drawing/2014/main" id="{3C8162F8-DD39-744F-ABE3-3B594B763E98}"/>
              </a:ext>
            </a:extLst>
          </p:cNvPr>
          <p:cNvGrpSpPr>
            <a:grpSpLocks/>
          </p:cNvGrpSpPr>
          <p:nvPr/>
        </p:nvGrpSpPr>
        <p:grpSpPr bwMode="auto">
          <a:xfrm>
            <a:off x="4927600" y="1757363"/>
            <a:ext cx="2303463" cy="4076700"/>
            <a:chOff x="0" y="0"/>
            <a:chExt cx="2275840" cy="4027943"/>
          </a:xfrm>
        </p:grpSpPr>
        <p:sp>
          <p:nvSpPr>
            <p:cNvPr id="315410" name="直角三角形 25">
              <a:extLst>
                <a:ext uri="{FF2B5EF4-FFF2-40B4-BE49-F238E27FC236}">
                  <a16:creationId xmlns:a16="http://schemas.microsoft.com/office/drawing/2014/main" id="{5FC6BBCD-6DE5-AF41-9230-6DDB85D932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2275840" cy="4003040"/>
            </a:xfrm>
            <a:prstGeom prst="rtTriangle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315411" name="直角三角形 26">
              <a:extLst>
                <a:ext uri="{FF2B5EF4-FFF2-40B4-BE49-F238E27FC236}">
                  <a16:creationId xmlns:a16="http://schemas.microsoft.com/office/drawing/2014/main" id="{F5810DE8-8A0B-CF42-837E-6D2B106A909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0" y="24903"/>
              <a:ext cx="2275840" cy="4003040"/>
            </a:xfrm>
            <a:prstGeom prst="rtTriangle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pic>
        <p:nvPicPr>
          <p:cNvPr id="315409" name="组合 27">
            <a:extLst>
              <a:ext uri="{FF2B5EF4-FFF2-40B4-BE49-F238E27FC236}">
                <a16:creationId xmlns:a16="http://schemas.microsoft.com/office/drawing/2014/main" id="{6F234BF6-58D0-8643-9EC4-C361CB43D18E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575" y="3571875"/>
            <a:ext cx="511175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417" name="组合 1">
            <a:extLst>
              <a:ext uri="{FF2B5EF4-FFF2-40B4-BE49-F238E27FC236}">
                <a16:creationId xmlns:a16="http://schemas.microsoft.com/office/drawing/2014/main" id="{A1C8BE6A-E4C5-7449-B80C-96CAE6976CC4}"/>
              </a:ext>
            </a:extLst>
          </p:cNvPr>
          <p:cNvGrpSpPr>
            <a:grpSpLocks/>
          </p:cNvGrpSpPr>
          <p:nvPr/>
        </p:nvGrpSpPr>
        <p:grpSpPr bwMode="auto">
          <a:xfrm>
            <a:off x="0" y="327025"/>
            <a:ext cx="457200" cy="342900"/>
            <a:chOff x="0" y="0"/>
            <a:chExt cx="457201" cy="285750"/>
          </a:xfrm>
        </p:grpSpPr>
        <p:sp>
          <p:nvSpPr>
            <p:cNvPr id="316454" name="矩形 2">
              <a:extLst>
                <a:ext uri="{FF2B5EF4-FFF2-40B4-BE49-F238E27FC236}">
                  <a16:creationId xmlns:a16="http://schemas.microsoft.com/office/drawing/2014/main" id="{16709121-68E6-1B48-881E-761C4FA60C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316455" name="矩形 3">
              <a:extLst>
                <a:ext uri="{FF2B5EF4-FFF2-40B4-BE49-F238E27FC236}">
                  <a16:creationId xmlns:a16="http://schemas.microsoft.com/office/drawing/2014/main" id="{4DD1623C-A056-7743-AF53-0200BCFCF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316418" name="文本框 4">
            <a:extLst>
              <a:ext uri="{FF2B5EF4-FFF2-40B4-BE49-F238E27FC236}">
                <a16:creationId xmlns:a16="http://schemas.microsoft.com/office/drawing/2014/main" id="{2BCB5536-07FC-6746-AC5C-FB6A39527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975" y="266700"/>
            <a:ext cx="2768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316419" name="流程图: 联系 5">
            <a:extLst>
              <a:ext uri="{FF2B5EF4-FFF2-40B4-BE49-F238E27FC236}">
                <a16:creationId xmlns:a16="http://schemas.microsoft.com/office/drawing/2014/main" id="{CDEBED7B-0198-BC4D-B87C-922E1EAD5B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9713" y="4416425"/>
            <a:ext cx="741362" cy="741363"/>
          </a:xfrm>
          <a:prstGeom prst="flowChartConnector">
            <a:avLst/>
          </a:prstGeom>
          <a:solidFill>
            <a:srgbClr val="3536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cxnSp>
        <p:nvCxnSpPr>
          <p:cNvPr id="316420" name="直接连接符 6">
            <a:extLst>
              <a:ext uri="{FF2B5EF4-FFF2-40B4-BE49-F238E27FC236}">
                <a16:creationId xmlns:a16="http://schemas.microsoft.com/office/drawing/2014/main" id="{36D73980-71E5-1345-8E8B-001ECBB7F51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251075" y="3340100"/>
            <a:ext cx="909638" cy="1033463"/>
          </a:xfrm>
          <a:prstGeom prst="line">
            <a:avLst/>
          </a:prstGeom>
          <a:noFill/>
          <a:ln w="6350">
            <a:solidFill>
              <a:srgbClr val="7F7F7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6421" name="流程图: 联系 7">
            <a:extLst>
              <a:ext uri="{FF2B5EF4-FFF2-40B4-BE49-F238E27FC236}">
                <a16:creationId xmlns:a16="http://schemas.microsoft.com/office/drawing/2014/main" id="{55DE125E-FC1A-D84F-AD1B-3D23D9B0A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8225" y="4416425"/>
            <a:ext cx="741363" cy="741363"/>
          </a:xfrm>
          <a:prstGeom prst="flowChartConnector">
            <a:avLst/>
          </a:prstGeom>
          <a:solidFill>
            <a:srgbClr val="3536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cxnSp>
        <p:nvCxnSpPr>
          <p:cNvPr id="316422" name="直接连接符 8">
            <a:extLst>
              <a:ext uri="{FF2B5EF4-FFF2-40B4-BE49-F238E27FC236}">
                <a16:creationId xmlns:a16="http://schemas.microsoft.com/office/drawing/2014/main" id="{72568B5C-ACA6-7D48-9E44-20DCD7DD824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589588" y="3340100"/>
            <a:ext cx="909637" cy="1033463"/>
          </a:xfrm>
          <a:prstGeom prst="line">
            <a:avLst/>
          </a:prstGeom>
          <a:noFill/>
          <a:ln w="6350">
            <a:solidFill>
              <a:srgbClr val="7F7F7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6423" name="流程图: 联系 9">
            <a:extLst>
              <a:ext uri="{FF2B5EF4-FFF2-40B4-BE49-F238E27FC236}">
                <a16:creationId xmlns:a16="http://schemas.microsoft.com/office/drawing/2014/main" id="{380786EC-D1F3-A041-8862-C1469DC862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6738" y="4416425"/>
            <a:ext cx="741362" cy="741363"/>
          </a:xfrm>
          <a:prstGeom prst="flowChartConnector">
            <a:avLst/>
          </a:prstGeom>
          <a:solidFill>
            <a:srgbClr val="3536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cxnSp>
        <p:nvCxnSpPr>
          <p:cNvPr id="316424" name="直接连接符 10">
            <a:extLst>
              <a:ext uri="{FF2B5EF4-FFF2-40B4-BE49-F238E27FC236}">
                <a16:creationId xmlns:a16="http://schemas.microsoft.com/office/drawing/2014/main" id="{32575F1C-34AF-6646-B7D2-82449106535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928100" y="3340100"/>
            <a:ext cx="909638" cy="1033463"/>
          </a:xfrm>
          <a:prstGeom prst="line">
            <a:avLst/>
          </a:prstGeom>
          <a:noFill/>
          <a:ln w="6350">
            <a:solidFill>
              <a:srgbClr val="7F7F7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6425" name="流程图: 联系 11">
            <a:extLst>
              <a:ext uri="{FF2B5EF4-FFF2-40B4-BE49-F238E27FC236}">
                <a16:creationId xmlns:a16="http://schemas.microsoft.com/office/drawing/2014/main" id="{9DE43D24-0EE2-0544-9E03-3CE853CDBCF5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244850" y="2665413"/>
            <a:ext cx="739775" cy="739775"/>
          </a:xfrm>
          <a:prstGeom prst="flowChartConnector">
            <a:avLst/>
          </a:pr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cxnSp>
        <p:nvCxnSpPr>
          <p:cNvPr id="316426" name="直接连接符 12">
            <a:extLst>
              <a:ext uri="{FF2B5EF4-FFF2-40B4-BE49-F238E27FC236}">
                <a16:creationId xmlns:a16="http://schemas.microsoft.com/office/drawing/2014/main" id="{3755D01C-88BB-0F4D-A9C0-A5D646D554EA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V="1">
            <a:off x="4090194" y="3342482"/>
            <a:ext cx="909637" cy="1035050"/>
          </a:xfrm>
          <a:prstGeom prst="line">
            <a:avLst/>
          </a:prstGeom>
          <a:noFill/>
          <a:ln w="6350">
            <a:solidFill>
              <a:srgbClr val="7F7F7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6427" name="流程图: 联系 13">
            <a:extLst>
              <a:ext uri="{FF2B5EF4-FFF2-40B4-BE49-F238E27FC236}">
                <a16:creationId xmlns:a16="http://schemas.microsoft.com/office/drawing/2014/main" id="{A09A841B-E5E9-0E4C-ABE1-73BFBE2FFC6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583363" y="2665413"/>
            <a:ext cx="739775" cy="739775"/>
          </a:xfrm>
          <a:prstGeom prst="flowChartConnector">
            <a:avLst/>
          </a:pr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cxnSp>
        <p:nvCxnSpPr>
          <p:cNvPr id="316428" name="直接连接符 14">
            <a:extLst>
              <a:ext uri="{FF2B5EF4-FFF2-40B4-BE49-F238E27FC236}">
                <a16:creationId xmlns:a16="http://schemas.microsoft.com/office/drawing/2014/main" id="{ECE99059-AAE1-D945-883E-55395FA12F96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V="1">
            <a:off x="7427913" y="3341688"/>
            <a:ext cx="908050" cy="1035050"/>
          </a:xfrm>
          <a:prstGeom prst="line">
            <a:avLst/>
          </a:prstGeom>
          <a:noFill/>
          <a:ln w="6350">
            <a:solidFill>
              <a:srgbClr val="7F7F7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6429" name="流程图: 联系 15">
            <a:extLst>
              <a:ext uri="{FF2B5EF4-FFF2-40B4-BE49-F238E27FC236}">
                <a16:creationId xmlns:a16="http://schemas.microsoft.com/office/drawing/2014/main" id="{42D7AD52-0014-A14B-876D-E8DB319BB3A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9921875" y="2665413"/>
            <a:ext cx="739775" cy="739775"/>
          </a:xfrm>
          <a:prstGeom prst="flowChartConnector">
            <a:avLst/>
          </a:pr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316430" name="Freeform 122">
            <a:extLst>
              <a:ext uri="{FF2B5EF4-FFF2-40B4-BE49-F238E27FC236}">
                <a16:creationId xmlns:a16="http://schemas.microsoft.com/office/drawing/2014/main" id="{A2E2DE27-8603-4D4F-BF18-2DF2F2854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6450" y="4659313"/>
            <a:ext cx="261938" cy="261937"/>
          </a:xfrm>
          <a:custGeom>
            <a:avLst/>
            <a:gdLst>
              <a:gd name="T0" fmla="*/ 218643262 w 290"/>
              <a:gd name="T1" fmla="*/ 147664726 h 290"/>
              <a:gd name="T2" fmla="*/ 177035765 w 290"/>
              <a:gd name="T3" fmla="*/ 151743717 h 290"/>
              <a:gd name="T4" fmla="*/ 129717117 w 290"/>
              <a:gd name="T5" fmla="*/ 103609632 h 290"/>
              <a:gd name="T6" fmla="*/ 234143668 w 290"/>
              <a:gd name="T7" fmla="*/ 40791720 h 290"/>
              <a:gd name="T8" fmla="*/ 216195496 w 290"/>
              <a:gd name="T9" fmla="*/ 22842713 h 290"/>
              <a:gd name="T10" fmla="*/ 82399372 w 290"/>
              <a:gd name="T11" fmla="*/ 57107685 h 290"/>
              <a:gd name="T12" fmla="*/ 33449483 w 290"/>
              <a:gd name="T13" fmla="*/ 7342365 h 290"/>
              <a:gd name="T14" fmla="*/ 7342393 w 290"/>
              <a:gd name="T15" fmla="*/ 7342365 h 290"/>
              <a:gd name="T16" fmla="*/ 7342393 w 290"/>
              <a:gd name="T17" fmla="*/ 33448452 h 290"/>
              <a:gd name="T18" fmla="*/ 57107903 w 290"/>
              <a:gd name="T19" fmla="*/ 82398154 h 290"/>
              <a:gd name="T20" fmla="*/ 22843703 w 290"/>
              <a:gd name="T21" fmla="*/ 216193767 h 290"/>
              <a:gd name="T22" fmla="*/ 40791876 w 290"/>
              <a:gd name="T23" fmla="*/ 234141871 h 290"/>
              <a:gd name="T24" fmla="*/ 103610931 w 290"/>
              <a:gd name="T25" fmla="*/ 129716622 h 290"/>
              <a:gd name="T26" fmla="*/ 150928676 w 290"/>
              <a:gd name="T27" fmla="*/ 177034186 h 290"/>
              <a:gd name="T28" fmla="*/ 147665289 w 290"/>
              <a:gd name="T29" fmla="*/ 219457141 h 290"/>
              <a:gd name="T30" fmla="*/ 165614365 w 290"/>
              <a:gd name="T31" fmla="*/ 236589627 h 290"/>
              <a:gd name="T32" fmla="*/ 190904931 w 290"/>
              <a:gd name="T33" fmla="*/ 190903299 h 290"/>
              <a:gd name="T34" fmla="*/ 236591434 w 290"/>
              <a:gd name="T35" fmla="*/ 165612830 h 290"/>
              <a:gd name="T36" fmla="*/ 218643262 w 290"/>
              <a:gd name="T37" fmla="*/ 147664726 h 29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290" h="290">
                <a:moveTo>
                  <a:pt x="268" y="181"/>
                </a:moveTo>
                <a:cubicBezTo>
                  <a:pt x="217" y="186"/>
                  <a:pt x="217" y="186"/>
                  <a:pt x="217" y="186"/>
                </a:cubicBezTo>
                <a:cubicBezTo>
                  <a:pt x="159" y="127"/>
                  <a:pt x="159" y="127"/>
                  <a:pt x="159" y="127"/>
                </a:cubicBezTo>
                <a:cubicBezTo>
                  <a:pt x="287" y="50"/>
                  <a:pt x="287" y="50"/>
                  <a:pt x="287" y="50"/>
                </a:cubicBezTo>
                <a:cubicBezTo>
                  <a:pt x="265" y="28"/>
                  <a:pt x="265" y="28"/>
                  <a:pt x="265" y="28"/>
                </a:cubicBezTo>
                <a:cubicBezTo>
                  <a:pt x="101" y="70"/>
                  <a:pt x="101" y="70"/>
                  <a:pt x="101" y="70"/>
                </a:cubicBezTo>
                <a:cubicBezTo>
                  <a:pt x="41" y="9"/>
                  <a:pt x="41" y="9"/>
                  <a:pt x="41" y="9"/>
                </a:cubicBezTo>
                <a:cubicBezTo>
                  <a:pt x="32" y="0"/>
                  <a:pt x="18" y="0"/>
                  <a:pt x="9" y="9"/>
                </a:cubicBezTo>
                <a:cubicBezTo>
                  <a:pt x="0" y="18"/>
                  <a:pt x="0" y="32"/>
                  <a:pt x="9" y="41"/>
                </a:cubicBezTo>
                <a:cubicBezTo>
                  <a:pt x="70" y="101"/>
                  <a:pt x="70" y="101"/>
                  <a:pt x="70" y="101"/>
                </a:cubicBezTo>
                <a:cubicBezTo>
                  <a:pt x="28" y="265"/>
                  <a:pt x="28" y="265"/>
                  <a:pt x="28" y="265"/>
                </a:cubicBezTo>
                <a:cubicBezTo>
                  <a:pt x="50" y="287"/>
                  <a:pt x="50" y="287"/>
                  <a:pt x="50" y="287"/>
                </a:cubicBezTo>
                <a:cubicBezTo>
                  <a:pt x="127" y="159"/>
                  <a:pt x="127" y="159"/>
                  <a:pt x="127" y="159"/>
                </a:cubicBezTo>
                <a:cubicBezTo>
                  <a:pt x="185" y="217"/>
                  <a:pt x="185" y="217"/>
                  <a:pt x="185" y="217"/>
                </a:cubicBezTo>
                <a:cubicBezTo>
                  <a:pt x="181" y="269"/>
                  <a:pt x="181" y="269"/>
                  <a:pt x="181" y="269"/>
                </a:cubicBezTo>
                <a:cubicBezTo>
                  <a:pt x="203" y="290"/>
                  <a:pt x="203" y="290"/>
                  <a:pt x="203" y="290"/>
                </a:cubicBezTo>
                <a:cubicBezTo>
                  <a:pt x="234" y="234"/>
                  <a:pt x="234" y="234"/>
                  <a:pt x="234" y="234"/>
                </a:cubicBezTo>
                <a:cubicBezTo>
                  <a:pt x="290" y="203"/>
                  <a:pt x="290" y="203"/>
                  <a:pt x="290" y="203"/>
                </a:cubicBezTo>
                <a:lnTo>
                  <a:pt x="268" y="1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6431" name="Freeform 32">
            <a:extLst>
              <a:ext uri="{FF2B5EF4-FFF2-40B4-BE49-F238E27FC236}">
                <a16:creationId xmlns:a16="http://schemas.microsoft.com/office/drawing/2014/main" id="{148685DC-0F3F-EA46-9DEE-6CC55525E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25" y="4657725"/>
            <a:ext cx="207963" cy="258763"/>
          </a:xfrm>
          <a:custGeom>
            <a:avLst/>
            <a:gdLst>
              <a:gd name="T0" fmla="*/ 187223417 w 231"/>
              <a:gd name="T1" fmla="*/ 0 h 288"/>
              <a:gd name="T2" fmla="*/ 0 w 231"/>
              <a:gd name="T3" fmla="*/ 0 h 288"/>
              <a:gd name="T4" fmla="*/ 80238607 w 231"/>
              <a:gd name="T5" fmla="*/ 92028881 h 288"/>
              <a:gd name="T6" fmla="*/ 80238607 w 231"/>
              <a:gd name="T7" fmla="*/ 196166613 h 288"/>
              <a:gd name="T8" fmla="*/ 37282994 w 231"/>
              <a:gd name="T9" fmla="*/ 232494063 h 288"/>
              <a:gd name="T10" fmla="*/ 149940423 w 231"/>
              <a:gd name="T11" fmla="*/ 232494063 h 288"/>
              <a:gd name="T12" fmla="*/ 106984810 w 231"/>
              <a:gd name="T13" fmla="*/ 196166613 h 288"/>
              <a:gd name="T14" fmla="*/ 106984810 w 231"/>
              <a:gd name="T15" fmla="*/ 92028881 h 288"/>
              <a:gd name="T16" fmla="*/ 187223417 w 231"/>
              <a:gd name="T17" fmla="*/ 0 h 28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31" h="288">
                <a:moveTo>
                  <a:pt x="2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58"/>
                  <a:pt x="43" y="106"/>
                  <a:pt x="99" y="114"/>
                </a:cubicBezTo>
                <a:cubicBezTo>
                  <a:pt x="99" y="243"/>
                  <a:pt x="99" y="243"/>
                  <a:pt x="99" y="243"/>
                </a:cubicBezTo>
                <a:cubicBezTo>
                  <a:pt x="68" y="248"/>
                  <a:pt x="46" y="266"/>
                  <a:pt x="46" y="288"/>
                </a:cubicBezTo>
                <a:cubicBezTo>
                  <a:pt x="185" y="288"/>
                  <a:pt x="185" y="288"/>
                  <a:pt x="185" y="288"/>
                </a:cubicBezTo>
                <a:cubicBezTo>
                  <a:pt x="185" y="266"/>
                  <a:pt x="162" y="248"/>
                  <a:pt x="132" y="243"/>
                </a:cubicBezTo>
                <a:cubicBezTo>
                  <a:pt x="132" y="114"/>
                  <a:pt x="132" y="114"/>
                  <a:pt x="132" y="114"/>
                </a:cubicBezTo>
                <a:cubicBezTo>
                  <a:pt x="188" y="106"/>
                  <a:pt x="231" y="58"/>
                  <a:pt x="2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6432" name="Freeform 114">
            <a:extLst>
              <a:ext uri="{FF2B5EF4-FFF2-40B4-BE49-F238E27FC236}">
                <a16:creationId xmlns:a16="http://schemas.microsoft.com/office/drawing/2014/main" id="{3B495033-BB3C-834A-B1F7-FF7AC9CA93D1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10160000" y="2790825"/>
            <a:ext cx="261938" cy="361950"/>
          </a:xfrm>
          <a:custGeom>
            <a:avLst/>
            <a:gdLst>
              <a:gd name="T0" fmla="*/ 476379105 w 73"/>
              <a:gd name="T1" fmla="*/ 0 h 100"/>
              <a:gd name="T2" fmla="*/ 811132281 w 73"/>
              <a:gd name="T3" fmla="*/ 117908832 h 100"/>
              <a:gd name="T4" fmla="*/ 939883779 w 73"/>
              <a:gd name="T5" fmla="*/ 432327558 h 100"/>
              <a:gd name="T6" fmla="*/ 939883779 w 73"/>
              <a:gd name="T7" fmla="*/ 524031210 h 100"/>
              <a:gd name="T8" fmla="*/ 901256894 w 73"/>
              <a:gd name="T9" fmla="*/ 615738482 h 100"/>
              <a:gd name="T10" fmla="*/ 643757487 w 73"/>
              <a:gd name="T11" fmla="*/ 969457739 h 100"/>
              <a:gd name="T12" fmla="*/ 618005035 w 73"/>
              <a:gd name="T13" fmla="*/ 995659299 h 100"/>
              <a:gd name="T14" fmla="*/ 618005035 w 73"/>
              <a:gd name="T15" fmla="*/ 1048062420 h 100"/>
              <a:gd name="T16" fmla="*/ 592256171 w 73"/>
              <a:gd name="T17" fmla="*/ 1048062420 h 100"/>
              <a:gd name="T18" fmla="*/ 566503718 w 73"/>
              <a:gd name="T19" fmla="*/ 1048062420 h 100"/>
              <a:gd name="T20" fmla="*/ 489253538 w 73"/>
              <a:gd name="T21" fmla="*/ 1048062420 h 100"/>
              <a:gd name="T22" fmla="*/ 463504673 w 73"/>
              <a:gd name="T23" fmla="*/ 1048062420 h 100"/>
              <a:gd name="T24" fmla="*/ 399128925 w 73"/>
              <a:gd name="T25" fmla="*/ 1048062420 h 100"/>
              <a:gd name="T26" fmla="*/ 373380060 w 73"/>
              <a:gd name="T27" fmla="*/ 1048062420 h 100"/>
              <a:gd name="T28" fmla="*/ 347627608 w 73"/>
              <a:gd name="T29" fmla="*/ 1048062420 h 100"/>
              <a:gd name="T30" fmla="*/ 347627608 w 73"/>
              <a:gd name="T31" fmla="*/ 1048062420 h 100"/>
              <a:gd name="T32" fmla="*/ 347627608 w 73"/>
              <a:gd name="T33" fmla="*/ 995659299 h 100"/>
              <a:gd name="T34" fmla="*/ 270377427 w 73"/>
              <a:gd name="T35" fmla="*/ 917054618 h 100"/>
              <a:gd name="T36" fmla="*/ 0 w 73"/>
              <a:gd name="T37" fmla="*/ 432327558 h 100"/>
              <a:gd name="T38" fmla="*/ 141625930 w 73"/>
              <a:gd name="T39" fmla="*/ 117908832 h 100"/>
              <a:gd name="T40" fmla="*/ 476379105 w 73"/>
              <a:gd name="T41" fmla="*/ 0 h 100"/>
              <a:gd name="T42" fmla="*/ 579381739 w 73"/>
              <a:gd name="T43" fmla="*/ 1126667102 h 100"/>
              <a:gd name="T44" fmla="*/ 553629286 w 73"/>
              <a:gd name="T45" fmla="*/ 1310078025 h 100"/>
              <a:gd name="T46" fmla="*/ 399128925 w 73"/>
              <a:gd name="T47" fmla="*/ 1310078025 h 100"/>
              <a:gd name="T48" fmla="*/ 386254492 w 73"/>
              <a:gd name="T49" fmla="*/ 1126667102 h 100"/>
              <a:gd name="T50" fmla="*/ 579381739 w 73"/>
              <a:gd name="T51" fmla="*/ 1126667102 h 100"/>
              <a:gd name="T52" fmla="*/ 476379105 w 73"/>
              <a:gd name="T53" fmla="*/ 969457739 h 100"/>
              <a:gd name="T54" fmla="*/ 553629286 w 73"/>
              <a:gd name="T55" fmla="*/ 969457739 h 100"/>
              <a:gd name="T56" fmla="*/ 618005035 w 73"/>
              <a:gd name="T57" fmla="*/ 78604682 h 100"/>
              <a:gd name="T58" fmla="*/ 476379105 w 73"/>
              <a:gd name="T59" fmla="*/ 52403121 h 100"/>
              <a:gd name="T60" fmla="*/ 463504673 w 73"/>
              <a:gd name="T61" fmla="*/ 52403121 h 100"/>
              <a:gd name="T62" fmla="*/ 476379105 w 73"/>
              <a:gd name="T63" fmla="*/ 969457739 h 100"/>
              <a:gd name="T64" fmla="*/ 218876110 w 73"/>
              <a:gd name="T65" fmla="*/ 131007803 h 100"/>
              <a:gd name="T66" fmla="*/ 206001678 w 73"/>
              <a:gd name="T67" fmla="*/ 759845255 h 100"/>
              <a:gd name="T68" fmla="*/ 321878744 w 73"/>
              <a:gd name="T69" fmla="*/ 877754087 h 100"/>
              <a:gd name="T70" fmla="*/ 386254492 w 73"/>
              <a:gd name="T71" fmla="*/ 943256178 h 100"/>
              <a:gd name="T72" fmla="*/ 347627608 w 73"/>
              <a:gd name="T73" fmla="*/ 65505711 h 100"/>
              <a:gd name="T74" fmla="*/ 218876110 w 73"/>
              <a:gd name="T75" fmla="*/ 131007803 h 100"/>
              <a:gd name="T76" fmla="*/ 772508985 w 73"/>
              <a:gd name="T77" fmla="*/ 170311953 h 100"/>
              <a:gd name="T78" fmla="*/ 721007668 w 73"/>
              <a:gd name="T79" fmla="*/ 786046815 h 100"/>
              <a:gd name="T80" fmla="*/ 849759166 w 73"/>
              <a:gd name="T81" fmla="*/ 589536921 h 100"/>
              <a:gd name="T82" fmla="*/ 875508030 w 73"/>
              <a:gd name="T83" fmla="*/ 510932240 h 100"/>
              <a:gd name="T84" fmla="*/ 888382462 w 73"/>
              <a:gd name="T85" fmla="*/ 432327558 h 100"/>
              <a:gd name="T86" fmla="*/ 772508985 w 73"/>
              <a:gd name="T87" fmla="*/ 170311953 h 10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73" h="100">
                <a:moveTo>
                  <a:pt x="37" y="0"/>
                </a:moveTo>
                <a:cubicBezTo>
                  <a:pt x="47" y="0"/>
                  <a:pt x="56" y="3"/>
                  <a:pt x="63" y="9"/>
                </a:cubicBezTo>
                <a:cubicBezTo>
                  <a:pt x="69" y="15"/>
                  <a:pt x="73" y="24"/>
                  <a:pt x="73" y="33"/>
                </a:cubicBezTo>
                <a:cubicBezTo>
                  <a:pt x="73" y="36"/>
                  <a:pt x="73" y="38"/>
                  <a:pt x="73" y="40"/>
                </a:cubicBezTo>
                <a:cubicBezTo>
                  <a:pt x="72" y="43"/>
                  <a:pt x="71" y="45"/>
                  <a:pt x="70" y="47"/>
                </a:cubicBezTo>
                <a:cubicBezTo>
                  <a:pt x="68" y="53"/>
                  <a:pt x="56" y="67"/>
                  <a:pt x="50" y="74"/>
                </a:cubicBezTo>
                <a:cubicBezTo>
                  <a:pt x="49" y="75"/>
                  <a:pt x="48" y="75"/>
                  <a:pt x="48" y="76"/>
                </a:cubicBezTo>
                <a:cubicBezTo>
                  <a:pt x="48" y="80"/>
                  <a:pt x="48" y="80"/>
                  <a:pt x="48" y="80"/>
                </a:cubicBezTo>
                <a:cubicBezTo>
                  <a:pt x="46" y="80"/>
                  <a:pt x="46" y="80"/>
                  <a:pt x="46" y="80"/>
                </a:cubicBezTo>
                <a:cubicBezTo>
                  <a:pt x="44" y="80"/>
                  <a:pt x="44" y="80"/>
                  <a:pt x="44" y="80"/>
                </a:cubicBezTo>
                <a:cubicBezTo>
                  <a:pt x="38" y="80"/>
                  <a:pt x="38" y="80"/>
                  <a:pt x="38" y="80"/>
                </a:cubicBezTo>
                <a:cubicBezTo>
                  <a:pt x="36" y="80"/>
                  <a:pt x="36" y="80"/>
                  <a:pt x="36" y="80"/>
                </a:cubicBezTo>
                <a:cubicBezTo>
                  <a:pt x="31" y="80"/>
                  <a:pt x="31" y="80"/>
                  <a:pt x="31" y="80"/>
                </a:cubicBezTo>
                <a:cubicBezTo>
                  <a:pt x="29" y="80"/>
                  <a:pt x="29" y="80"/>
                  <a:pt x="29" y="80"/>
                </a:cubicBezTo>
                <a:cubicBezTo>
                  <a:pt x="27" y="80"/>
                  <a:pt x="27" y="80"/>
                  <a:pt x="27" y="80"/>
                </a:cubicBezTo>
                <a:cubicBezTo>
                  <a:pt x="27" y="80"/>
                  <a:pt x="27" y="80"/>
                  <a:pt x="27" y="80"/>
                </a:cubicBezTo>
                <a:cubicBezTo>
                  <a:pt x="27" y="76"/>
                  <a:pt x="27" y="76"/>
                  <a:pt x="27" y="76"/>
                </a:cubicBezTo>
                <a:cubicBezTo>
                  <a:pt x="25" y="74"/>
                  <a:pt x="23" y="72"/>
                  <a:pt x="21" y="70"/>
                </a:cubicBezTo>
                <a:cubicBezTo>
                  <a:pt x="11" y="60"/>
                  <a:pt x="0" y="48"/>
                  <a:pt x="0" y="33"/>
                </a:cubicBezTo>
                <a:cubicBezTo>
                  <a:pt x="0" y="24"/>
                  <a:pt x="4" y="15"/>
                  <a:pt x="11" y="9"/>
                </a:cubicBezTo>
                <a:cubicBezTo>
                  <a:pt x="18" y="3"/>
                  <a:pt x="27" y="0"/>
                  <a:pt x="37" y="0"/>
                </a:cubicBezTo>
                <a:close/>
                <a:moveTo>
                  <a:pt x="45" y="86"/>
                </a:moveTo>
                <a:cubicBezTo>
                  <a:pt x="43" y="100"/>
                  <a:pt x="43" y="100"/>
                  <a:pt x="43" y="100"/>
                </a:cubicBezTo>
                <a:cubicBezTo>
                  <a:pt x="31" y="100"/>
                  <a:pt x="31" y="100"/>
                  <a:pt x="31" y="100"/>
                </a:cubicBezTo>
                <a:cubicBezTo>
                  <a:pt x="30" y="86"/>
                  <a:pt x="30" y="86"/>
                  <a:pt x="30" y="86"/>
                </a:cubicBezTo>
                <a:cubicBezTo>
                  <a:pt x="45" y="86"/>
                  <a:pt x="45" y="86"/>
                  <a:pt x="45" y="86"/>
                </a:cubicBezTo>
                <a:close/>
                <a:moveTo>
                  <a:pt x="37" y="74"/>
                </a:moveTo>
                <a:cubicBezTo>
                  <a:pt x="43" y="74"/>
                  <a:pt x="43" y="74"/>
                  <a:pt x="43" y="74"/>
                </a:cubicBezTo>
                <a:cubicBezTo>
                  <a:pt x="49" y="49"/>
                  <a:pt x="54" y="27"/>
                  <a:pt x="48" y="6"/>
                </a:cubicBezTo>
                <a:cubicBezTo>
                  <a:pt x="44" y="5"/>
                  <a:pt x="41" y="4"/>
                  <a:pt x="37" y="4"/>
                </a:cubicBezTo>
                <a:cubicBezTo>
                  <a:pt x="37" y="4"/>
                  <a:pt x="36" y="4"/>
                  <a:pt x="36" y="4"/>
                </a:cubicBezTo>
                <a:cubicBezTo>
                  <a:pt x="34" y="27"/>
                  <a:pt x="36" y="51"/>
                  <a:pt x="37" y="74"/>
                </a:cubicBezTo>
                <a:close/>
                <a:moveTo>
                  <a:pt x="17" y="10"/>
                </a:moveTo>
                <a:cubicBezTo>
                  <a:pt x="5" y="25"/>
                  <a:pt x="6" y="41"/>
                  <a:pt x="16" y="58"/>
                </a:cubicBezTo>
                <a:cubicBezTo>
                  <a:pt x="19" y="61"/>
                  <a:pt x="22" y="64"/>
                  <a:pt x="25" y="67"/>
                </a:cubicBezTo>
                <a:cubicBezTo>
                  <a:pt x="26" y="69"/>
                  <a:pt x="28" y="70"/>
                  <a:pt x="30" y="72"/>
                </a:cubicBezTo>
                <a:cubicBezTo>
                  <a:pt x="24" y="52"/>
                  <a:pt x="13" y="25"/>
                  <a:pt x="27" y="5"/>
                </a:cubicBezTo>
                <a:cubicBezTo>
                  <a:pt x="23" y="6"/>
                  <a:pt x="20" y="8"/>
                  <a:pt x="17" y="10"/>
                </a:cubicBezTo>
                <a:close/>
                <a:moveTo>
                  <a:pt x="60" y="13"/>
                </a:moveTo>
                <a:cubicBezTo>
                  <a:pt x="66" y="27"/>
                  <a:pt x="63" y="45"/>
                  <a:pt x="56" y="60"/>
                </a:cubicBezTo>
                <a:cubicBezTo>
                  <a:pt x="60" y="54"/>
                  <a:pt x="65" y="49"/>
                  <a:pt x="66" y="45"/>
                </a:cubicBezTo>
                <a:cubicBezTo>
                  <a:pt x="67" y="43"/>
                  <a:pt x="67" y="41"/>
                  <a:pt x="68" y="39"/>
                </a:cubicBezTo>
                <a:cubicBezTo>
                  <a:pt x="68" y="37"/>
                  <a:pt x="69" y="35"/>
                  <a:pt x="69" y="33"/>
                </a:cubicBezTo>
                <a:cubicBezTo>
                  <a:pt x="69" y="25"/>
                  <a:pt x="65" y="18"/>
                  <a:pt x="60" y="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6433" name="Freeform 145">
            <a:extLst>
              <a:ext uri="{FF2B5EF4-FFF2-40B4-BE49-F238E27FC236}">
                <a16:creationId xmlns:a16="http://schemas.microsoft.com/office/drawing/2014/main" id="{2B267878-F010-2F44-8D7E-E9DEEA5C369D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5030788" y="4648200"/>
            <a:ext cx="355600" cy="358775"/>
          </a:xfrm>
          <a:custGeom>
            <a:avLst/>
            <a:gdLst>
              <a:gd name="T0" fmla="*/ 566162371 w 98"/>
              <a:gd name="T1" fmla="*/ 998130170 h 99"/>
              <a:gd name="T2" fmla="*/ 526661743 w 98"/>
              <a:gd name="T3" fmla="*/ 919330134 h 99"/>
              <a:gd name="T4" fmla="*/ 487161114 w 98"/>
              <a:gd name="T5" fmla="*/ 971863491 h 99"/>
              <a:gd name="T6" fmla="*/ 460828571 w 98"/>
              <a:gd name="T7" fmla="*/ 998130170 h 99"/>
              <a:gd name="T8" fmla="*/ 421327943 w 98"/>
              <a:gd name="T9" fmla="*/ 984996831 h 99"/>
              <a:gd name="T10" fmla="*/ 26332543 w 98"/>
              <a:gd name="T11" fmla="*/ 591000273 h 99"/>
              <a:gd name="T12" fmla="*/ 92165714 w 98"/>
              <a:gd name="T13" fmla="*/ 131333394 h 99"/>
              <a:gd name="T14" fmla="*/ 526661743 w 98"/>
              <a:gd name="T15" fmla="*/ 341466824 h 99"/>
              <a:gd name="T16" fmla="*/ 934825229 w 98"/>
              <a:gd name="T17" fmla="*/ 0 h 99"/>
              <a:gd name="T18" fmla="*/ 631991914 w 98"/>
              <a:gd name="T19" fmla="*/ 1037530188 h 99"/>
              <a:gd name="T20" fmla="*/ 460828571 w 98"/>
              <a:gd name="T21" fmla="*/ 1300196976 h 99"/>
              <a:gd name="T22" fmla="*/ 381830943 w 98"/>
              <a:gd name="T23" fmla="*/ 1247663618 h 99"/>
              <a:gd name="T24" fmla="*/ 566162371 w 98"/>
              <a:gd name="T25" fmla="*/ 998130170 h 99"/>
              <a:gd name="T26" fmla="*/ 618827457 w 98"/>
              <a:gd name="T27" fmla="*/ 748596721 h 99"/>
              <a:gd name="T28" fmla="*/ 658328086 w 98"/>
              <a:gd name="T29" fmla="*/ 827396758 h 99"/>
              <a:gd name="T30" fmla="*/ 855823971 w 98"/>
              <a:gd name="T31" fmla="*/ 236400109 h 99"/>
              <a:gd name="T32" fmla="*/ 618827457 w 98"/>
              <a:gd name="T33" fmla="*/ 420266861 h 99"/>
              <a:gd name="T34" fmla="*/ 605659371 w 98"/>
              <a:gd name="T35" fmla="*/ 446533539 h 99"/>
              <a:gd name="T36" fmla="*/ 618827457 w 98"/>
              <a:gd name="T37" fmla="*/ 748596721 h 99"/>
              <a:gd name="T38" fmla="*/ 368662857 w 98"/>
              <a:gd name="T39" fmla="*/ 827396758 h 99"/>
              <a:gd name="T40" fmla="*/ 210663971 w 98"/>
              <a:gd name="T41" fmla="*/ 315200145 h 99"/>
              <a:gd name="T42" fmla="*/ 210663971 w 98"/>
              <a:gd name="T43" fmla="*/ 315200145 h 99"/>
              <a:gd name="T44" fmla="*/ 434496029 w 98"/>
              <a:gd name="T45" fmla="*/ 801130079 h 99"/>
              <a:gd name="T46" fmla="*/ 171163343 w 98"/>
              <a:gd name="T47" fmla="*/ 275800127 h 99"/>
              <a:gd name="T48" fmla="*/ 131666343 w 98"/>
              <a:gd name="T49" fmla="*/ 577866933 h 99"/>
              <a:gd name="T50" fmla="*/ 368662857 w 98"/>
              <a:gd name="T51" fmla="*/ 827396758 h 99"/>
              <a:gd name="T52" fmla="*/ 724157629 w 98"/>
              <a:gd name="T53" fmla="*/ 840530097 h 99"/>
              <a:gd name="T54" fmla="*/ 895324600 w 98"/>
              <a:gd name="T55" fmla="*/ 236400109 h 99"/>
              <a:gd name="T56" fmla="*/ 724157629 w 98"/>
              <a:gd name="T57" fmla="*/ 840530097 h 99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98" h="99">
                <a:moveTo>
                  <a:pt x="43" y="76"/>
                </a:moveTo>
                <a:cubicBezTo>
                  <a:pt x="42" y="75"/>
                  <a:pt x="41" y="73"/>
                  <a:pt x="40" y="70"/>
                </a:cubicBezTo>
                <a:cubicBezTo>
                  <a:pt x="39" y="71"/>
                  <a:pt x="38" y="73"/>
                  <a:pt x="37" y="74"/>
                </a:cubicBezTo>
                <a:cubicBezTo>
                  <a:pt x="35" y="76"/>
                  <a:pt x="35" y="76"/>
                  <a:pt x="35" y="76"/>
                </a:cubicBezTo>
                <a:cubicBezTo>
                  <a:pt x="32" y="75"/>
                  <a:pt x="32" y="75"/>
                  <a:pt x="32" y="75"/>
                </a:cubicBezTo>
                <a:cubicBezTo>
                  <a:pt x="25" y="72"/>
                  <a:pt x="4" y="62"/>
                  <a:pt x="2" y="45"/>
                </a:cubicBezTo>
                <a:cubicBezTo>
                  <a:pt x="0" y="28"/>
                  <a:pt x="10" y="19"/>
                  <a:pt x="7" y="10"/>
                </a:cubicBezTo>
                <a:cubicBezTo>
                  <a:pt x="21" y="13"/>
                  <a:pt x="33" y="19"/>
                  <a:pt x="40" y="26"/>
                </a:cubicBezTo>
                <a:cubicBezTo>
                  <a:pt x="52" y="11"/>
                  <a:pt x="67" y="11"/>
                  <a:pt x="71" y="0"/>
                </a:cubicBezTo>
                <a:cubicBezTo>
                  <a:pt x="98" y="38"/>
                  <a:pt x="94" y="74"/>
                  <a:pt x="48" y="79"/>
                </a:cubicBezTo>
                <a:cubicBezTo>
                  <a:pt x="44" y="86"/>
                  <a:pt x="40" y="93"/>
                  <a:pt x="35" y="99"/>
                </a:cubicBezTo>
                <a:cubicBezTo>
                  <a:pt x="29" y="95"/>
                  <a:pt x="29" y="95"/>
                  <a:pt x="29" y="95"/>
                </a:cubicBezTo>
                <a:cubicBezTo>
                  <a:pt x="34" y="89"/>
                  <a:pt x="39" y="83"/>
                  <a:pt x="43" y="76"/>
                </a:cubicBezTo>
                <a:close/>
                <a:moveTo>
                  <a:pt x="47" y="57"/>
                </a:moveTo>
                <a:cubicBezTo>
                  <a:pt x="48" y="60"/>
                  <a:pt x="49" y="62"/>
                  <a:pt x="50" y="63"/>
                </a:cubicBezTo>
                <a:cubicBezTo>
                  <a:pt x="56" y="49"/>
                  <a:pt x="61" y="33"/>
                  <a:pt x="65" y="18"/>
                </a:cubicBezTo>
                <a:cubicBezTo>
                  <a:pt x="61" y="22"/>
                  <a:pt x="53" y="24"/>
                  <a:pt x="47" y="32"/>
                </a:cubicBezTo>
                <a:cubicBezTo>
                  <a:pt x="47" y="33"/>
                  <a:pt x="46" y="33"/>
                  <a:pt x="46" y="34"/>
                </a:cubicBezTo>
                <a:cubicBezTo>
                  <a:pt x="50" y="41"/>
                  <a:pt x="50" y="49"/>
                  <a:pt x="47" y="57"/>
                </a:cubicBezTo>
                <a:close/>
                <a:moveTo>
                  <a:pt x="28" y="63"/>
                </a:moveTo>
                <a:cubicBezTo>
                  <a:pt x="25" y="49"/>
                  <a:pt x="22" y="36"/>
                  <a:pt x="16" y="24"/>
                </a:cubicBezTo>
                <a:cubicBezTo>
                  <a:pt x="16" y="24"/>
                  <a:pt x="16" y="24"/>
                  <a:pt x="16" y="24"/>
                </a:cubicBezTo>
                <a:cubicBezTo>
                  <a:pt x="22" y="33"/>
                  <a:pt x="29" y="46"/>
                  <a:pt x="33" y="61"/>
                </a:cubicBezTo>
                <a:cubicBezTo>
                  <a:pt x="47" y="44"/>
                  <a:pt x="38" y="27"/>
                  <a:pt x="13" y="21"/>
                </a:cubicBezTo>
                <a:cubicBezTo>
                  <a:pt x="15" y="27"/>
                  <a:pt x="9" y="33"/>
                  <a:pt x="10" y="44"/>
                </a:cubicBezTo>
                <a:cubicBezTo>
                  <a:pt x="11" y="56"/>
                  <a:pt x="24" y="61"/>
                  <a:pt x="28" y="63"/>
                </a:cubicBezTo>
                <a:close/>
                <a:moveTo>
                  <a:pt x="55" y="64"/>
                </a:moveTo>
                <a:cubicBezTo>
                  <a:pt x="80" y="60"/>
                  <a:pt x="83" y="40"/>
                  <a:pt x="68" y="18"/>
                </a:cubicBezTo>
                <a:cubicBezTo>
                  <a:pt x="67" y="31"/>
                  <a:pt x="62" y="48"/>
                  <a:pt x="55" y="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6434" name="Freeform 147">
            <a:extLst>
              <a:ext uri="{FF2B5EF4-FFF2-40B4-BE49-F238E27FC236}">
                <a16:creationId xmlns:a16="http://schemas.microsoft.com/office/drawing/2014/main" id="{903BD668-A2DA-834C-8E7A-E270C623BBBC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3498850" y="2836863"/>
            <a:ext cx="244475" cy="384175"/>
          </a:xfrm>
          <a:custGeom>
            <a:avLst/>
            <a:gdLst>
              <a:gd name="T0" fmla="*/ 758916080 w 67"/>
              <a:gd name="T1" fmla="*/ 131355231 h 106"/>
              <a:gd name="T2" fmla="*/ 825489906 w 67"/>
              <a:gd name="T3" fmla="*/ 669910593 h 106"/>
              <a:gd name="T4" fmla="*/ 679031137 w 67"/>
              <a:gd name="T5" fmla="*/ 866941628 h 106"/>
              <a:gd name="T6" fmla="*/ 732286549 w 67"/>
              <a:gd name="T7" fmla="*/ 853807192 h 106"/>
              <a:gd name="T8" fmla="*/ 758916080 w 67"/>
              <a:gd name="T9" fmla="*/ 958889927 h 106"/>
              <a:gd name="T10" fmla="*/ 745601315 w 67"/>
              <a:gd name="T11" fmla="*/ 1050838227 h 106"/>
              <a:gd name="T12" fmla="*/ 758916080 w 67"/>
              <a:gd name="T13" fmla="*/ 1129652090 h 106"/>
              <a:gd name="T14" fmla="*/ 732286549 w 67"/>
              <a:gd name="T15" fmla="*/ 1221600390 h 106"/>
              <a:gd name="T16" fmla="*/ 199714182 w 67"/>
              <a:gd name="T17" fmla="*/ 1274141758 h 106"/>
              <a:gd name="T18" fmla="*/ 159773535 w 67"/>
              <a:gd name="T19" fmla="*/ 1247872886 h 106"/>
              <a:gd name="T20" fmla="*/ 159773535 w 67"/>
              <a:gd name="T21" fmla="*/ 1090245158 h 106"/>
              <a:gd name="T22" fmla="*/ 159773535 w 67"/>
              <a:gd name="T23" fmla="*/ 1077110723 h 106"/>
              <a:gd name="T24" fmla="*/ 159773535 w 67"/>
              <a:gd name="T25" fmla="*/ 932621055 h 106"/>
              <a:gd name="T26" fmla="*/ 199714182 w 67"/>
              <a:gd name="T27" fmla="*/ 906348559 h 106"/>
              <a:gd name="T28" fmla="*/ 213028947 w 67"/>
              <a:gd name="T29" fmla="*/ 827534696 h 106"/>
              <a:gd name="T30" fmla="*/ 0 w 67"/>
              <a:gd name="T31" fmla="*/ 446607062 h 106"/>
              <a:gd name="T32" fmla="*/ 439372659 w 67"/>
              <a:gd name="T33" fmla="*/ 0 h 106"/>
              <a:gd name="T34" fmla="*/ 372802482 w 67"/>
              <a:gd name="T35" fmla="*/ 538555361 h 106"/>
              <a:gd name="T36" fmla="*/ 399428363 w 67"/>
              <a:gd name="T37" fmla="*/ 512282865 h 106"/>
              <a:gd name="T38" fmla="*/ 439372659 w 67"/>
              <a:gd name="T39" fmla="*/ 538555361 h 106"/>
              <a:gd name="T40" fmla="*/ 479316955 w 67"/>
              <a:gd name="T41" fmla="*/ 512282865 h 106"/>
              <a:gd name="T42" fmla="*/ 519257602 w 67"/>
              <a:gd name="T43" fmla="*/ 538555361 h 106"/>
              <a:gd name="T44" fmla="*/ 572516663 w 67"/>
              <a:gd name="T45" fmla="*/ 499148429 h 106"/>
              <a:gd name="T46" fmla="*/ 519257602 w 67"/>
              <a:gd name="T47" fmla="*/ 683045029 h 106"/>
              <a:gd name="T48" fmla="*/ 585831429 w 67"/>
              <a:gd name="T49" fmla="*/ 866941628 h 106"/>
              <a:gd name="T50" fmla="*/ 585831429 w 67"/>
              <a:gd name="T51" fmla="*/ 761858892 h 106"/>
              <a:gd name="T52" fmla="*/ 745601315 w 67"/>
              <a:gd name="T53" fmla="*/ 617369225 h 106"/>
              <a:gd name="T54" fmla="*/ 692345902 w 67"/>
              <a:gd name="T55" fmla="*/ 197031035 h 106"/>
              <a:gd name="T56" fmla="*/ 199714182 w 67"/>
              <a:gd name="T57" fmla="*/ 197031035 h 106"/>
              <a:gd name="T58" fmla="*/ 146458769 w 67"/>
              <a:gd name="T59" fmla="*/ 630503661 h 106"/>
              <a:gd name="T60" fmla="*/ 306228655 w 67"/>
              <a:gd name="T61" fmla="*/ 774993328 h 106"/>
              <a:gd name="T62" fmla="*/ 306228655 w 67"/>
              <a:gd name="T63" fmla="*/ 880079688 h 106"/>
              <a:gd name="T64" fmla="*/ 386117247 w 67"/>
              <a:gd name="T65" fmla="*/ 683045029 h 106"/>
              <a:gd name="T66" fmla="*/ 332858186 w 67"/>
              <a:gd name="T67" fmla="*/ 499148429 h 106"/>
              <a:gd name="T68" fmla="*/ 532572368 w 67"/>
              <a:gd name="T69" fmla="*/ 564827857 h 106"/>
              <a:gd name="T70" fmla="*/ 479316955 w 67"/>
              <a:gd name="T71" fmla="*/ 551689797 h 106"/>
              <a:gd name="T72" fmla="*/ 399428363 w 67"/>
              <a:gd name="T73" fmla="*/ 551689797 h 106"/>
              <a:gd name="T74" fmla="*/ 359487716 w 67"/>
              <a:gd name="T75" fmla="*/ 551689797 h 106"/>
              <a:gd name="T76" fmla="*/ 426057894 w 67"/>
              <a:gd name="T77" fmla="*/ 669910593 h 106"/>
              <a:gd name="T78" fmla="*/ 426057894 w 67"/>
              <a:gd name="T79" fmla="*/ 880079688 h 106"/>
              <a:gd name="T80" fmla="*/ 466002190 w 67"/>
              <a:gd name="T81" fmla="*/ 669910593 h 106"/>
              <a:gd name="T82" fmla="*/ 466002190 w 67"/>
              <a:gd name="T83" fmla="*/ 656776157 h 106"/>
              <a:gd name="T84" fmla="*/ 572516663 w 67"/>
              <a:gd name="T85" fmla="*/ 1261007322 h 106"/>
              <a:gd name="T86" fmla="*/ 452687425 w 67"/>
              <a:gd name="T87" fmla="*/ 1392362553 h 106"/>
              <a:gd name="T88" fmla="*/ 572516663 w 67"/>
              <a:gd name="T89" fmla="*/ 1261007322 h 106"/>
              <a:gd name="T90" fmla="*/ 226343712 w 67"/>
              <a:gd name="T91" fmla="*/ 1155924586 h 106"/>
              <a:gd name="T92" fmla="*/ 226343712 w 67"/>
              <a:gd name="T93" fmla="*/ 1182193458 h 106"/>
              <a:gd name="T94" fmla="*/ 665716372 w 67"/>
              <a:gd name="T95" fmla="*/ 1129652090 h 106"/>
              <a:gd name="T96" fmla="*/ 665716372 w 67"/>
              <a:gd name="T97" fmla="*/ 958889927 h 106"/>
              <a:gd name="T98" fmla="*/ 226343712 w 67"/>
              <a:gd name="T99" fmla="*/ 1011434919 h 106"/>
              <a:gd name="T100" fmla="*/ 665716372 w 67"/>
              <a:gd name="T101" fmla="*/ 972027987 h 106"/>
              <a:gd name="T102" fmla="*/ 665716372 w 67"/>
              <a:gd name="T103" fmla="*/ 958889927 h 10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7" h="106">
                <a:moveTo>
                  <a:pt x="33" y="0"/>
                </a:moveTo>
                <a:cubicBezTo>
                  <a:pt x="43" y="0"/>
                  <a:pt x="51" y="4"/>
                  <a:pt x="57" y="10"/>
                </a:cubicBezTo>
                <a:cubicBezTo>
                  <a:pt x="63" y="16"/>
                  <a:pt x="67" y="25"/>
                  <a:pt x="67" y="34"/>
                </a:cubicBezTo>
                <a:cubicBezTo>
                  <a:pt x="67" y="40"/>
                  <a:pt x="65" y="46"/>
                  <a:pt x="62" y="51"/>
                </a:cubicBezTo>
                <a:cubicBezTo>
                  <a:pt x="59" y="56"/>
                  <a:pt x="56" y="59"/>
                  <a:pt x="51" y="62"/>
                </a:cubicBezTo>
                <a:cubicBezTo>
                  <a:pt x="51" y="66"/>
                  <a:pt x="51" y="66"/>
                  <a:pt x="51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5" y="65"/>
                  <a:pt x="55" y="65"/>
                  <a:pt x="55" y="65"/>
                </a:cubicBezTo>
                <a:cubicBezTo>
                  <a:pt x="56" y="68"/>
                  <a:pt x="56" y="68"/>
                  <a:pt x="56" y="68"/>
                </a:cubicBezTo>
                <a:cubicBezTo>
                  <a:pt x="57" y="70"/>
                  <a:pt x="57" y="72"/>
                  <a:pt x="57" y="73"/>
                </a:cubicBezTo>
                <a:cubicBezTo>
                  <a:pt x="57" y="75"/>
                  <a:pt x="57" y="77"/>
                  <a:pt x="56" y="79"/>
                </a:cubicBezTo>
                <a:cubicBezTo>
                  <a:pt x="56" y="80"/>
                  <a:pt x="56" y="80"/>
                  <a:pt x="56" y="80"/>
                </a:cubicBezTo>
                <a:cubicBezTo>
                  <a:pt x="56" y="80"/>
                  <a:pt x="56" y="80"/>
                  <a:pt x="56" y="80"/>
                </a:cubicBezTo>
                <a:cubicBezTo>
                  <a:pt x="57" y="82"/>
                  <a:pt x="57" y="84"/>
                  <a:pt x="57" y="86"/>
                </a:cubicBezTo>
                <a:cubicBezTo>
                  <a:pt x="57" y="88"/>
                  <a:pt x="57" y="90"/>
                  <a:pt x="56" y="92"/>
                </a:cubicBezTo>
                <a:cubicBezTo>
                  <a:pt x="55" y="93"/>
                  <a:pt x="55" y="93"/>
                  <a:pt x="55" y="93"/>
                </a:cubicBezTo>
                <a:cubicBezTo>
                  <a:pt x="53" y="94"/>
                  <a:pt x="53" y="94"/>
                  <a:pt x="53" y="94"/>
                </a:cubicBezTo>
                <a:cubicBezTo>
                  <a:pt x="15" y="97"/>
                  <a:pt x="15" y="97"/>
                  <a:pt x="15" y="97"/>
                </a:cubicBezTo>
                <a:cubicBezTo>
                  <a:pt x="13" y="97"/>
                  <a:pt x="13" y="97"/>
                  <a:pt x="13" y="97"/>
                </a:cubicBezTo>
                <a:cubicBezTo>
                  <a:pt x="12" y="95"/>
                  <a:pt x="12" y="95"/>
                  <a:pt x="12" y="95"/>
                </a:cubicBezTo>
                <a:cubicBezTo>
                  <a:pt x="11" y="93"/>
                  <a:pt x="11" y="91"/>
                  <a:pt x="10" y="90"/>
                </a:cubicBezTo>
                <a:cubicBezTo>
                  <a:pt x="10" y="88"/>
                  <a:pt x="11" y="86"/>
                  <a:pt x="12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2" y="82"/>
                  <a:pt x="12" y="82"/>
                  <a:pt x="12" y="82"/>
                </a:cubicBezTo>
                <a:cubicBezTo>
                  <a:pt x="11" y="81"/>
                  <a:pt x="11" y="79"/>
                  <a:pt x="10" y="77"/>
                </a:cubicBezTo>
                <a:cubicBezTo>
                  <a:pt x="10" y="75"/>
                  <a:pt x="11" y="73"/>
                  <a:pt x="12" y="71"/>
                </a:cubicBezTo>
                <a:cubicBezTo>
                  <a:pt x="13" y="69"/>
                  <a:pt x="13" y="69"/>
                  <a:pt x="13" y="69"/>
                </a:cubicBezTo>
                <a:cubicBezTo>
                  <a:pt x="15" y="69"/>
                  <a:pt x="15" y="69"/>
                  <a:pt x="15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3"/>
                  <a:pt x="16" y="63"/>
                  <a:pt x="16" y="63"/>
                </a:cubicBezTo>
                <a:cubicBezTo>
                  <a:pt x="11" y="60"/>
                  <a:pt x="7" y="56"/>
                  <a:pt x="5" y="51"/>
                </a:cubicBezTo>
                <a:cubicBezTo>
                  <a:pt x="2" y="46"/>
                  <a:pt x="0" y="40"/>
                  <a:pt x="0" y="34"/>
                </a:cubicBezTo>
                <a:cubicBezTo>
                  <a:pt x="0" y="25"/>
                  <a:pt x="4" y="16"/>
                  <a:pt x="10" y="10"/>
                </a:cubicBezTo>
                <a:cubicBezTo>
                  <a:pt x="16" y="4"/>
                  <a:pt x="24" y="0"/>
                  <a:pt x="33" y="0"/>
                </a:cubicBezTo>
                <a:close/>
                <a:moveTo>
                  <a:pt x="26" y="40"/>
                </a:moveTo>
                <a:cubicBezTo>
                  <a:pt x="27" y="41"/>
                  <a:pt x="27" y="41"/>
                  <a:pt x="28" y="41"/>
                </a:cubicBezTo>
                <a:cubicBezTo>
                  <a:pt x="28" y="41"/>
                  <a:pt x="29" y="41"/>
                  <a:pt x="30" y="40"/>
                </a:cubicBezTo>
                <a:cubicBezTo>
                  <a:pt x="30" y="39"/>
                  <a:pt x="30" y="39"/>
                  <a:pt x="30" y="39"/>
                </a:cubicBezTo>
                <a:cubicBezTo>
                  <a:pt x="31" y="40"/>
                  <a:pt x="31" y="40"/>
                  <a:pt x="31" y="40"/>
                </a:cubicBezTo>
                <a:cubicBezTo>
                  <a:pt x="32" y="41"/>
                  <a:pt x="32" y="41"/>
                  <a:pt x="33" y="41"/>
                </a:cubicBezTo>
                <a:cubicBezTo>
                  <a:pt x="34" y="41"/>
                  <a:pt x="35" y="41"/>
                  <a:pt x="35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40"/>
                  <a:pt x="36" y="40"/>
                  <a:pt x="36" y="40"/>
                </a:cubicBezTo>
                <a:cubicBezTo>
                  <a:pt x="37" y="41"/>
                  <a:pt x="38" y="41"/>
                  <a:pt x="39" y="41"/>
                </a:cubicBezTo>
                <a:cubicBezTo>
                  <a:pt x="40" y="41"/>
                  <a:pt x="41" y="41"/>
                  <a:pt x="42" y="40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40"/>
                  <a:pt x="46" y="40"/>
                  <a:pt x="46" y="40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67"/>
                  <a:pt x="39" y="67"/>
                  <a:pt x="39" y="67"/>
                </a:cubicBezTo>
                <a:cubicBezTo>
                  <a:pt x="44" y="66"/>
                  <a:pt x="44" y="66"/>
                  <a:pt x="44" y="66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58"/>
                  <a:pt x="44" y="58"/>
                  <a:pt x="44" y="58"/>
                </a:cubicBezTo>
                <a:cubicBezTo>
                  <a:pt x="46" y="57"/>
                  <a:pt x="46" y="57"/>
                  <a:pt x="46" y="57"/>
                </a:cubicBezTo>
                <a:cubicBezTo>
                  <a:pt x="50" y="55"/>
                  <a:pt x="54" y="52"/>
                  <a:pt x="56" y="47"/>
                </a:cubicBezTo>
                <a:cubicBezTo>
                  <a:pt x="59" y="44"/>
                  <a:pt x="60" y="39"/>
                  <a:pt x="60" y="34"/>
                </a:cubicBezTo>
                <a:cubicBezTo>
                  <a:pt x="60" y="27"/>
                  <a:pt x="57" y="20"/>
                  <a:pt x="52" y="15"/>
                </a:cubicBezTo>
                <a:cubicBezTo>
                  <a:pt x="47" y="10"/>
                  <a:pt x="41" y="7"/>
                  <a:pt x="33" y="7"/>
                </a:cubicBezTo>
                <a:cubicBezTo>
                  <a:pt x="26" y="7"/>
                  <a:pt x="19" y="10"/>
                  <a:pt x="15" y="15"/>
                </a:cubicBezTo>
                <a:cubicBezTo>
                  <a:pt x="10" y="20"/>
                  <a:pt x="7" y="27"/>
                  <a:pt x="7" y="34"/>
                </a:cubicBezTo>
                <a:cubicBezTo>
                  <a:pt x="7" y="39"/>
                  <a:pt x="8" y="44"/>
                  <a:pt x="11" y="48"/>
                </a:cubicBezTo>
                <a:cubicBezTo>
                  <a:pt x="13" y="52"/>
                  <a:pt x="17" y="55"/>
                  <a:pt x="21" y="58"/>
                </a:cubicBezTo>
                <a:cubicBezTo>
                  <a:pt x="23" y="59"/>
                  <a:pt x="23" y="59"/>
                  <a:pt x="23" y="59"/>
                </a:cubicBezTo>
                <a:cubicBezTo>
                  <a:pt x="23" y="61"/>
                  <a:pt x="23" y="61"/>
                  <a:pt x="23" y="61"/>
                </a:cubicBezTo>
                <a:cubicBezTo>
                  <a:pt x="23" y="67"/>
                  <a:pt x="23" y="67"/>
                  <a:pt x="23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52"/>
                  <a:pt x="29" y="52"/>
                  <a:pt x="29" y="52"/>
                </a:cubicBezTo>
                <a:cubicBezTo>
                  <a:pt x="22" y="40"/>
                  <a:pt x="22" y="40"/>
                  <a:pt x="22" y="40"/>
                </a:cubicBezTo>
                <a:cubicBezTo>
                  <a:pt x="25" y="38"/>
                  <a:pt x="25" y="38"/>
                  <a:pt x="25" y="38"/>
                </a:cubicBezTo>
                <a:cubicBezTo>
                  <a:pt x="26" y="40"/>
                  <a:pt x="26" y="40"/>
                  <a:pt x="26" y="40"/>
                </a:cubicBezTo>
                <a:close/>
                <a:moveTo>
                  <a:pt x="40" y="43"/>
                </a:moveTo>
                <a:cubicBezTo>
                  <a:pt x="40" y="43"/>
                  <a:pt x="40" y="43"/>
                  <a:pt x="39" y="43"/>
                </a:cubicBezTo>
                <a:cubicBezTo>
                  <a:pt x="38" y="43"/>
                  <a:pt x="37" y="43"/>
                  <a:pt x="36" y="42"/>
                </a:cubicBezTo>
                <a:cubicBezTo>
                  <a:pt x="35" y="42"/>
                  <a:pt x="34" y="43"/>
                  <a:pt x="33" y="43"/>
                </a:cubicBezTo>
                <a:cubicBezTo>
                  <a:pt x="32" y="43"/>
                  <a:pt x="31" y="42"/>
                  <a:pt x="30" y="42"/>
                </a:cubicBezTo>
                <a:cubicBezTo>
                  <a:pt x="29" y="42"/>
                  <a:pt x="28" y="43"/>
                  <a:pt x="28" y="43"/>
                </a:cubicBezTo>
                <a:cubicBezTo>
                  <a:pt x="27" y="43"/>
                  <a:pt x="27" y="43"/>
                  <a:pt x="27" y="42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67"/>
                  <a:pt x="32" y="67"/>
                  <a:pt x="32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0"/>
                  <a:pt x="35" y="50"/>
                  <a:pt x="35" y="50"/>
                </a:cubicBezTo>
                <a:cubicBezTo>
                  <a:pt x="40" y="43"/>
                  <a:pt x="40" y="43"/>
                  <a:pt x="40" y="43"/>
                </a:cubicBezTo>
                <a:close/>
                <a:moveTo>
                  <a:pt x="43" y="96"/>
                </a:moveTo>
                <a:cubicBezTo>
                  <a:pt x="24" y="98"/>
                  <a:pt x="24" y="98"/>
                  <a:pt x="24" y="98"/>
                </a:cubicBezTo>
                <a:cubicBezTo>
                  <a:pt x="25" y="103"/>
                  <a:pt x="29" y="106"/>
                  <a:pt x="34" y="106"/>
                </a:cubicBezTo>
                <a:cubicBezTo>
                  <a:pt x="39" y="106"/>
                  <a:pt x="43" y="102"/>
                  <a:pt x="43" y="97"/>
                </a:cubicBezTo>
                <a:cubicBezTo>
                  <a:pt x="43" y="97"/>
                  <a:pt x="43" y="97"/>
                  <a:pt x="43" y="96"/>
                </a:cubicBezTo>
                <a:close/>
                <a:moveTo>
                  <a:pt x="50" y="85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89"/>
                  <a:pt x="17" y="89"/>
                  <a:pt x="17" y="89"/>
                </a:cubicBezTo>
                <a:cubicBezTo>
                  <a:pt x="17" y="89"/>
                  <a:pt x="17" y="90"/>
                  <a:pt x="17" y="90"/>
                </a:cubicBezTo>
                <a:cubicBezTo>
                  <a:pt x="50" y="87"/>
                  <a:pt x="50" y="87"/>
                  <a:pt x="50" y="87"/>
                </a:cubicBezTo>
                <a:cubicBezTo>
                  <a:pt x="50" y="87"/>
                  <a:pt x="50" y="86"/>
                  <a:pt x="50" y="86"/>
                </a:cubicBezTo>
                <a:cubicBezTo>
                  <a:pt x="50" y="86"/>
                  <a:pt x="50" y="86"/>
                  <a:pt x="50" y="85"/>
                </a:cubicBezTo>
                <a:close/>
                <a:moveTo>
                  <a:pt x="50" y="73"/>
                </a:moveTo>
                <a:cubicBezTo>
                  <a:pt x="17" y="76"/>
                  <a:pt x="17" y="76"/>
                  <a:pt x="17" y="76"/>
                </a:cubicBezTo>
                <a:cubicBezTo>
                  <a:pt x="17" y="76"/>
                  <a:pt x="17" y="76"/>
                  <a:pt x="17" y="77"/>
                </a:cubicBezTo>
                <a:cubicBezTo>
                  <a:pt x="17" y="77"/>
                  <a:pt x="17" y="77"/>
                  <a:pt x="17" y="77"/>
                </a:cubicBezTo>
                <a:cubicBezTo>
                  <a:pt x="50" y="74"/>
                  <a:pt x="50" y="74"/>
                  <a:pt x="50" y="74"/>
                </a:cubicBezTo>
                <a:cubicBezTo>
                  <a:pt x="50" y="74"/>
                  <a:pt x="50" y="74"/>
                  <a:pt x="50" y="73"/>
                </a:cubicBezTo>
                <a:cubicBezTo>
                  <a:pt x="50" y="73"/>
                  <a:pt x="50" y="73"/>
                  <a:pt x="50" y="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6435" name="Freeform 168">
            <a:extLst>
              <a:ext uri="{FF2B5EF4-FFF2-40B4-BE49-F238E27FC236}">
                <a16:creationId xmlns:a16="http://schemas.microsoft.com/office/drawing/2014/main" id="{EED198A4-5876-FA40-B139-21B4BF784F89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6778625" y="2795588"/>
            <a:ext cx="347663" cy="357187"/>
          </a:xfrm>
          <a:custGeom>
            <a:avLst/>
            <a:gdLst>
              <a:gd name="T0" fmla="*/ 65574312 w 96"/>
              <a:gd name="T1" fmla="*/ 546727019 h 99"/>
              <a:gd name="T2" fmla="*/ 970522993 w 96"/>
              <a:gd name="T3" fmla="*/ 546727019 h 99"/>
              <a:gd name="T4" fmla="*/ 1009870478 w 96"/>
              <a:gd name="T5" fmla="*/ 533709537 h 99"/>
              <a:gd name="T6" fmla="*/ 1193483621 w 96"/>
              <a:gd name="T7" fmla="*/ 611814428 h 99"/>
              <a:gd name="T8" fmla="*/ 1259057933 w 96"/>
              <a:gd name="T9" fmla="*/ 781038083 h 99"/>
              <a:gd name="T10" fmla="*/ 1193483621 w 96"/>
              <a:gd name="T11" fmla="*/ 950261738 h 99"/>
              <a:gd name="T12" fmla="*/ 1009870478 w 96"/>
              <a:gd name="T13" fmla="*/ 1015349147 h 99"/>
              <a:gd name="T14" fmla="*/ 891831646 w 96"/>
              <a:gd name="T15" fmla="*/ 989314183 h 99"/>
              <a:gd name="T16" fmla="*/ 813140299 w 96"/>
              <a:gd name="T17" fmla="*/ 1106471519 h 99"/>
              <a:gd name="T18" fmla="*/ 878718233 w 96"/>
              <a:gd name="T19" fmla="*/ 1106471519 h 99"/>
              <a:gd name="T20" fmla="*/ 1101675239 w 96"/>
              <a:gd name="T21" fmla="*/ 1106471519 h 99"/>
              <a:gd name="T22" fmla="*/ 931179131 w 96"/>
              <a:gd name="T23" fmla="*/ 1288712656 h 99"/>
              <a:gd name="T24" fmla="*/ 222957006 w 96"/>
              <a:gd name="T25" fmla="*/ 1288712656 h 99"/>
              <a:gd name="T26" fmla="*/ 157382694 w 96"/>
              <a:gd name="T27" fmla="*/ 1288712656 h 99"/>
              <a:gd name="T28" fmla="*/ 0 w 96"/>
              <a:gd name="T29" fmla="*/ 1106471519 h 99"/>
              <a:gd name="T30" fmla="*/ 222957006 w 96"/>
              <a:gd name="T31" fmla="*/ 1106471519 h 99"/>
              <a:gd name="T32" fmla="*/ 275417904 w 96"/>
              <a:gd name="T33" fmla="*/ 1106471519 h 99"/>
              <a:gd name="T34" fmla="*/ 65574312 w 96"/>
              <a:gd name="T35" fmla="*/ 546727019 h 99"/>
              <a:gd name="T36" fmla="*/ 734448952 w 96"/>
              <a:gd name="T37" fmla="*/ 468622128 h 99"/>
              <a:gd name="T38" fmla="*/ 721335538 w 96"/>
              <a:gd name="T39" fmla="*/ 78104891 h 99"/>
              <a:gd name="T40" fmla="*/ 734448952 w 96"/>
              <a:gd name="T41" fmla="*/ 468622128 h 99"/>
              <a:gd name="T42" fmla="*/ 563952844 w 96"/>
              <a:gd name="T43" fmla="*/ 390517237 h 99"/>
              <a:gd name="T44" fmla="*/ 550839430 w 96"/>
              <a:gd name="T45" fmla="*/ 0 h 99"/>
              <a:gd name="T46" fmla="*/ 563952844 w 96"/>
              <a:gd name="T47" fmla="*/ 390517237 h 99"/>
              <a:gd name="T48" fmla="*/ 393456736 w 96"/>
              <a:gd name="T49" fmla="*/ 442587165 h 99"/>
              <a:gd name="T50" fmla="*/ 380339701 w 96"/>
              <a:gd name="T51" fmla="*/ 52069927 h 99"/>
              <a:gd name="T52" fmla="*/ 393456736 w 96"/>
              <a:gd name="T53" fmla="*/ 442587165 h 99"/>
              <a:gd name="T54" fmla="*/ 196726557 w 96"/>
              <a:gd name="T55" fmla="*/ 689915710 h 99"/>
              <a:gd name="T56" fmla="*/ 340995838 w 96"/>
              <a:gd name="T57" fmla="*/ 1041384110 h 99"/>
              <a:gd name="T58" fmla="*/ 432800599 w 96"/>
              <a:gd name="T59" fmla="*/ 976296702 h 99"/>
              <a:gd name="T60" fmla="*/ 314765389 w 96"/>
              <a:gd name="T61" fmla="*/ 676898229 h 99"/>
              <a:gd name="T62" fmla="*/ 196726557 w 96"/>
              <a:gd name="T63" fmla="*/ 689915710 h 99"/>
              <a:gd name="T64" fmla="*/ 1009870478 w 96"/>
              <a:gd name="T65" fmla="*/ 650863265 h 99"/>
              <a:gd name="T66" fmla="*/ 944292544 w 96"/>
              <a:gd name="T67" fmla="*/ 885177937 h 99"/>
              <a:gd name="T68" fmla="*/ 1009870478 w 96"/>
              <a:gd name="T69" fmla="*/ 911209293 h 99"/>
              <a:gd name="T70" fmla="*/ 1101675239 w 96"/>
              <a:gd name="T71" fmla="*/ 872160455 h 99"/>
              <a:gd name="T72" fmla="*/ 1141022723 w 96"/>
              <a:gd name="T73" fmla="*/ 781038083 h 99"/>
              <a:gd name="T74" fmla="*/ 1101675239 w 96"/>
              <a:gd name="T75" fmla="*/ 689915710 h 99"/>
              <a:gd name="T76" fmla="*/ 1009870478 w 96"/>
              <a:gd name="T77" fmla="*/ 650863265 h 99"/>
              <a:gd name="T78" fmla="*/ 1009870478 w 96"/>
              <a:gd name="T79" fmla="*/ 650863265 h 99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96" h="99">
                <a:moveTo>
                  <a:pt x="5" y="42"/>
                </a:moveTo>
                <a:cubicBezTo>
                  <a:pt x="28" y="42"/>
                  <a:pt x="51" y="42"/>
                  <a:pt x="74" y="42"/>
                </a:cubicBezTo>
                <a:cubicBezTo>
                  <a:pt x="75" y="41"/>
                  <a:pt x="76" y="41"/>
                  <a:pt x="77" y="41"/>
                </a:cubicBezTo>
                <a:cubicBezTo>
                  <a:pt x="83" y="41"/>
                  <a:pt x="87" y="43"/>
                  <a:pt x="91" y="47"/>
                </a:cubicBezTo>
                <a:cubicBezTo>
                  <a:pt x="94" y="50"/>
                  <a:pt x="96" y="55"/>
                  <a:pt x="96" y="60"/>
                </a:cubicBezTo>
                <a:cubicBezTo>
                  <a:pt x="96" y="65"/>
                  <a:pt x="94" y="70"/>
                  <a:pt x="91" y="73"/>
                </a:cubicBezTo>
                <a:cubicBezTo>
                  <a:pt x="87" y="76"/>
                  <a:pt x="83" y="78"/>
                  <a:pt x="77" y="78"/>
                </a:cubicBezTo>
                <a:cubicBezTo>
                  <a:pt x="74" y="78"/>
                  <a:pt x="71" y="78"/>
                  <a:pt x="68" y="76"/>
                </a:cubicBezTo>
                <a:cubicBezTo>
                  <a:pt x="67" y="79"/>
                  <a:pt x="65" y="82"/>
                  <a:pt x="62" y="85"/>
                </a:cubicBezTo>
                <a:cubicBezTo>
                  <a:pt x="67" y="85"/>
                  <a:pt x="67" y="85"/>
                  <a:pt x="67" y="85"/>
                </a:cubicBezTo>
                <a:cubicBezTo>
                  <a:pt x="84" y="85"/>
                  <a:pt x="84" y="85"/>
                  <a:pt x="84" y="85"/>
                </a:cubicBezTo>
                <a:cubicBezTo>
                  <a:pt x="71" y="99"/>
                  <a:pt x="71" y="99"/>
                  <a:pt x="71" y="99"/>
                </a:cubicBezTo>
                <a:cubicBezTo>
                  <a:pt x="17" y="99"/>
                  <a:pt x="17" y="99"/>
                  <a:pt x="17" y="99"/>
                </a:cubicBezTo>
                <a:cubicBezTo>
                  <a:pt x="12" y="99"/>
                  <a:pt x="12" y="99"/>
                  <a:pt x="12" y="99"/>
                </a:cubicBezTo>
                <a:cubicBezTo>
                  <a:pt x="0" y="85"/>
                  <a:pt x="0" y="85"/>
                  <a:pt x="0" y="85"/>
                </a:cubicBezTo>
                <a:cubicBezTo>
                  <a:pt x="17" y="85"/>
                  <a:pt x="17" y="85"/>
                  <a:pt x="17" y="85"/>
                </a:cubicBezTo>
                <a:cubicBezTo>
                  <a:pt x="21" y="85"/>
                  <a:pt x="21" y="85"/>
                  <a:pt x="21" y="85"/>
                </a:cubicBezTo>
                <a:cubicBezTo>
                  <a:pt x="11" y="72"/>
                  <a:pt x="6" y="58"/>
                  <a:pt x="5" y="42"/>
                </a:cubicBezTo>
                <a:close/>
                <a:moveTo>
                  <a:pt x="56" y="36"/>
                </a:moveTo>
                <a:cubicBezTo>
                  <a:pt x="42" y="15"/>
                  <a:pt x="59" y="19"/>
                  <a:pt x="55" y="6"/>
                </a:cubicBezTo>
                <a:cubicBezTo>
                  <a:pt x="64" y="18"/>
                  <a:pt x="50" y="19"/>
                  <a:pt x="56" y="36"/>
                </a:cubicBezTo>
                <a:close/>
                <a:moveTo>
                  <a:pt x="43" y="30"/>
                </a:moveTo>
                <a:cubicBezTo>
                  <a:pt x="37" y="13"/>
                  <a:pt x="51" y="12"/>
                  <a:pt x="42" y="0"/>
                </a:cubicBezTo>
                <a:cubicBezTo>
                  <a:pt x="46" y="14"/>
                  <a:pt x="29" y="10"/>
                  <a:pt x="43" y="30"/>
                </a:cubicBezTo>
                <a:close/>
                <a:moveTo>
                  <a:pt x="30" y="34"/>
                </a:moveTo>
                <a:cubicBezTo>
                  <a:pt x="16" y="14"/>
                  <a:pt x="33" y="18"/>
                  <a:pt x="29" y="4"/>
                </a:cubicBezTo>
                <a:cubicBezTo>
                  <a:pt x="38" y="17"/>
                  <a:pt x="24" y="17"/>
                  <a:pt x="30" y="34"/>
                </a:cubicBezTo>
                <a:close/>
                <a:moveTo>
                  <a:pt x="15" y="53"/>
                </a:moveTo>
                <a:cubicBezTo>
                  <a:pt x="17" y="62"/>
                  <a:pt x="21" y="72"/>
                  <a:pt x="26" y="80"/>
                </a:cubicBezTo>
                <a:cubicBezTo>
                  <a:pt x="33" y="75"/>
                  <a:pt x="33" y="75"/>
                  <a:pt x="33" y="75"/>
                </a:cubicBezTo>
                <a:cubicBezTo>
                  <a:pt x="29" y="68"/>
                  <a:pt x="25" y="59"/>
                  <a:pt x="24" y="52"/>
                </a:cubicBezTo>
                <a:cubicBezTo>
                  <a:pt x="15" y="53"/>
                  <a:pt x="15" y="53"/>
                  <a:pt x="15" y="53"/>
                </a:cubicBezTo>
                <a:close/>
                <a:moveTo>
                  <a:pt x="77" y="50"/>
                </a:moveTo>
                <a:cubicBezTo>
                  <a:pt x="76" y="56"/>
                  <a:pt x="74" y="62"/>
                  <a:pt x="72" y="68"/>
                </a:cubicBezTo>
                <a:cubicBezTo>
                  <a:pt x="74" y="69"/>
                  <a:pt x="75" y="70"/>
                  <a:pt x="77" y="70"/>
                </a:cubicBezTo>
                <a:cubicBezTo>
                  <a:pt x="80" y="70"/>
                  <a:pt x="83" y="69"/>
                  <a:pt x="84" y="67"/>
                </a:cubicBezTo>
                <a:cubicBezTo>
                  <a:pt x="86" y="65"/>
                  <a:pt x="87" y="63"/>
                  <a:pt x="87" y="60"/>
                </a:cubicBezTo>
                <a:cubicBezTo>
                  <a:pt x="87" y="57"/>
                  <a:pt x="86" y="55"/>
                  <a:pt x="84" y="53"/>
                </a:cubicBezTo>
                <a:cubicBezTo>
                  <a:pt x="83" y="51"/>
                  <a:pt x="80" y="50"/>
                  <a:pt x="77" y="50"/>
                </a:cubicBezTo>
                <a:cubicBezTo>
                  <a:pt x="77" y="50"/>
                  <a:pt x="77" y="50"/>
                  <a:pt x="77" y="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16436" name="组合 22">
            <a:extLst>
              <a:ext uri="{FF2B5EF4-FFF2-40B4-BE49-F238E27FC236}">
                <a16:creationId xmlns:a16="http://schemas.microsoft.com/office/drawing/2014/main" id="{F2E4139C-46FB-B043-8C5C-FB5073AB0433}"/>
              </a:ext>
            </a:extLst>
          </p:cNvPr>
          <p:cNvGrpSpPr>
            <a:grpSpLocks/>
          </p:cNvGrpSpPr>
          <p:nvPr/>
        </p:nvGrpSpPr>
        <p:grpSpPr bwMode="auto">
          <a:xfrm>
            <a:off x="846138" y="5299075"/>
            <a:ext cx="2068512" cy="860425"/>
            <a:chOff x="0" y="0"/>
            <a:chExt cx="2068387" cy="861775"/>
          </a:xfrm>
        </p:grpSpPr>
        <p:sp>
          <p:nvSpPr>
            <p:cNvPr id="316452" name="文本框 23">
              <a:extLst>
                <a:ext uri="{FF2B5EF4-FFF2-40B4-BE49-F238E27FC236}">
                  <a16:creationId xmlns:a16="http://schemas.microsoft.com/office/drawing/2014/main" id="{0CC8885E-59BC-2540-917F-AF5D2A607E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400110"/>
              <a:ext cx="206838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200">
                  <a:solidFill>
                    <a:srgbClr val="35363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我们工作室致力于专业</a:t>
              </a:r>
              <a:r>
                <a:rPr lang="en-US" altLang="zh-CN" sz="1200">
                  <a:solidFill>
                    <a:srgbClr val="35363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35363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模板的发布</a:t>
              </a:r>
            </a:p>
          </p:txBody>
        </p:sp>
        <p:sp>
          <p:nvSpPr>
            <p:cNvPr id="316453" name="文本框 24">
              <a:extLst>
                <a:ext uri="{FF2B5EF4-FFF2-40B4-BE49-F238E27FC236}">
                  <a16:creationId xmlns:a16="http://schemas.microsoft.com/office/drawing/2014/main" id="{6D1BC6FB-D3D4-2147-AD8C-FD2681F832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885" y="0"/>
              <a:ext cx="138861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b="1">
                  <a:solidFill>
                    <a:srgbClr val="35363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grpSp>
        <p:nvGrpSpPr>
          <p:cNvPr id="316437" name="组合 25">
            <a:extLst>
              <a:ext uri="{FF2B5EF4-FFF2-40B4-BE49-F238E27FC236}">
                <a16:creationId xmlns:a16="http://schemas.microsoft.com/office/drawing/2014/main" id="{00050BF1-DC30-2141-A36A-849E4EDF05C2}"/>
              </a:ext>
            </a:extLst>
          </p:cNvPr>
          <p:cNvGrpSpPr>
            <a:grpSpLocks/>
          </p:cNvGrpSpPr>
          <p:nvPr/>
        </p:nvGrpSpPr>
        <p:grpSpPr bwMode="auto">
          <a:xfrm>
            <a:off x="4184650" y="5299075"/>
            <a:ext cx="2068513" cy="1046163"/>
            <a:chOff x="0" y="0"/>
            <a:chExt cx="2068387" cy="1046441"/>
          </a:xfrm>
        </p:grpSpPr>
        <p:sp>
          <p:nvSpPr>
            <p:cNvPr id="316450" name="文本框 26">
              <a:extLst>
                <a:ext uri="{FF2B5EF4-FFF2-40B4-BE49-F238E27FC236}">
                  <a16:creationId xmlns:a16="http://schemas.microsoft.com/office/drawing/2014/main" id="{AC0103F8-266B-5B4A-B29C-123DF858EA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400110"/>
              <a:ext cx="2068387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200">
                  <a:solidFill>
                    <a:srgbClr val="35363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我们工作室致力于专业</a:t>
              </a:r>
              <a:r>
                <a:rPr lang="en-US" altLang="zh-CN" sz="1200">
                  <a:solidFill>
                    <a:srgbClr val="35363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35363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模板的发布，并为您提供专业的</a:t>
              </a:r>
              <a:r>
                <a:rPr lang="en-US" altLang="zh-CN" sz="1200">
                  <a:solidFill>
                    <a:srgbClr val="35363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35363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个性定制服务。</a:t>
              </a:r>
            </a:p>
          </p:txBody>
        </p:sp>
        <p:sp>
          <p:nvSpPr>
            <p:cNvPr id="316451" name="文本框 27">
              <a:extLst>
                <a:ext uri="{FF2B5EF4-FFF2-40B4-BE49-F238E27FC236}">
                  <a16:creationId xmlns:a16="http://schemas.microsoft.com/office/drawing/2014/main" id="{C303A2B5-B291-3049-8537-6842E0EFA6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885" y="0"/>
              <a:ext cx="138861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b="1">
                  <a:solidFill>
                    <a:srgbClr val="35363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grpSp>
        <p:nvGrpSpPr>
          <p:cNvPr id="316438" name="组合 28">
            <a:extLst>
              <a:ext uri="{FF2B5EF4-FFF2-40B4-BE49-F238E27FC236}">
                <a16:creationId xmlns:a16="http://schemas.microsoft.com/office/drawing/2014/main" id="{A27D0EF8-D0EB-B44B-95DD-4AE6952D8CB4}"/>
              </a:ext>
            </a:extLst>
          </p:cNvPr>
          <p:cNvGrpSpPr>
            <a:grpSpLocks/>
          </p:cNvGrpSpPr>
          <p:nvPr/>
        </p:nvGrpSpPr>
        <p:grpSpPr bwMode="auto">
          <a:xfrm>
            <a:off x="7523163" y="5299075"/>
            <a:ext cx="2068512" cy="860425"/>
            <a:chOff x="0" y="0"/>
            <a:chExt cx="2068387" cy="861775"/>
          </a:xfrm>
        </p:grpSpPr>
        <p:sp>
          <p:nvSpPr>
            <p:cNvPr id="316448" name="文本框 29">
              <a:extLst>
                <a:ext uri="{FF2B5EF4-FFF2-40B4-BE49-F238E27FC236}">
                  <a16:creationId xmlns:a16="http://schemas.microsoft.com/office/drawing/2014/main" id="{7E16B1D3-0375-0148-B0F6-908C2FFF6B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400110"/>
              <a:ext cx="206838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200">
                  <a:solidFill>
                    <a:srgbClr val="35363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我们工作室致力于专业</a:t>
              </a:r>
              <a:r>
                <a:rPr lang="en-US" altLang="zh-CN" sz="1200">
                  <a:solidFill>
                    <a:srgbClr val="35363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35363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模板的发布</a:t>
              </a:r>
            </a:p>
          </p:txBody>
        </p:sp>
        <p:sp>
          <p:nvSpPr>
            <p:cNvPr id="316449" name="文本框 30">
              <a:extLst>
                <a:ext uri="{FF2B5EF4-FFF2-40B4-BE49-F238E27FC236}">
                  <a16:creationId xmlns:a16="http://schemas.microsoft.com/office/drawing/2014/main" id="{5B888A7D-5724-A74B-986C-4612B61227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885" y="0"/>
              <a:ext cx="138861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b="1">
                  <a:solidFill>
                    <a:srgbClr val="35363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grpSp>
        <p:nvGrpSpPr>
          <p:cNvPr id="316439" name="组合 31">
            <a:extLst>
              <a:ext uri="{FF2B5EF4-FFF2-40B4-BE49-F238E27FC236}">
                <a16:creationId xmlns:a16="http://schemas.microsoft.com/office/drawing/2014/main" id="{423B291A-7E77-364D-95A9-DA7066071352}"/>
              </a:ext>
            </a:extLst>
          </p:cNvPr>
          <p:cNvGrpSpPr>
            <a:grpSpLocks/>
          </p:cNvGrpSpPr>
          <p:nvPr/>
        </p:nvGrpSpPr>
        <p:grpSpPr bwMode="auto">
          <a:xfrm>
            <a:off x="2587625" y="1484313"/>
            <a:ext cx="2068513" cy="860425"/>
            <a:chOff x="0" y="0"/>
            <a:chExt cx="2068387" cy="861775"/>
          </a:xfrm>
        </p:grpSpPr>
        <p:sp>
          <p:nvSpPr>
            <p:cNvPr id="316446" name="文本框 32">
              <a:extLst>
                <a:ext uri="{FF2B5EF4-FFF2-40B4-BE49-F238E27FC236}">
                  <a16:creationId xmlns:a16="http://schemas.microsoft.com/office/drawing/2014/main" id="{21BD1959-7630-834D-BDF9-788BCC8AD7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400110"/>
              <a:ext cx="206838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200">
                  <a:solidFill>
                    <a:srgbClr val="35363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我们工作室致力于专业</a:t>
              </a:r>
              <a:r>
                <a:rPr lang="en-US" altLang="zh-CN" sz="1200">
                  <a:solidFill>
                    <a:srgbClr val="35363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35363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模板的发布</a:t>
              </a:r>
            </a:p>
          </p:txBody>
        </p:sp>
        <p:sp>
          <p:nvSpPr>
            <p:cNvPr id="316447" name="文本框 33">
              <a:extLst>
                <a:ext uri="{FF2B5EF4-FFF2-40B4-BE49-F238E27FC236}">
                  <a16:creationId xmlns:a16="http://schemas.microsoft.com/office/drawing/2014/main" id="{E31DD0EE-075C-9F44-B835-962D64B286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885" y="0"/>
              <a:ext cx="138861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b="1">
                  <a:solidFill>
                    <a:srgbClr val="35363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grpSp>
        <p:nvGrpSpPr>
          <p:cNvPr id="316440" name="组合 34">
            <a:extLst>
              <a:ext uri="{FF2B5EF4-FFF2-40B4-BE49-F238E27FC236}">
                <a16:creationId xmlns:a16="http://schemas.microsoft.com/office/drawing/2014/main" id="{1DE3BFCA-D56C-6B49-9881-B371F14FD385}"/>
              </a:ext>
            </a:extLst>
          </p:cNvPr>
          <p:cNvGrpSpPr>
            <a:grpSpLocks/>
          </p:cNvGrpSpPr>
          <p:nvPr/>
        </p:nvGrpSpPr>
        <p:grpSpPr bwMode="auto">
          <a:xfrm>
            <a:off x="5918200" y="1484313"/>
            <a:ext cx="2068513" cy="860425"/>
            <a:chOff x="0" y="0"/>
            <a:chExt cx="2068387" cy="861775"/>
          </a:xfrm>
        </p:grpSpPr>
        <p:sp>
          <p:nvSpPr>
            <p:cNvPr id="316444" name="文本框 35">
              <a:extLst>
                <a:ext uri="{FF2B5EF4-FFF2-40B4-BE49-F238E27FC236}">
                  <a16:creationId xmlns:a16="http://schemas.microsoft.com/office/drawing/2014/main" id="{E2556A25-22B8-5944-94CC-FA8F13C4EF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400110"/>
              <a:ext cx="206838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200">
                  <a:solidFill>
                    <a:srgbClr val="35363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我们工作室致力于专业</a:t>
              </a:r>
              <a:r>
                <a:rPr lang="en-US" altLang="zh-CN" sz="1200">
                  <a:solidFill>
                    <a:srgbClr val="35363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35363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模板的发布</a:t>
              </a:r>
            </a:p>
          </p:txBody>
        </p:sp>
        <p:sp>
          <p:nvSpPr>
            <p:cNvPr id="316445" name="文本框 36">
              <a:extLst>
                <a:ext uri="{FF2B5EF4-FFF2-40B4-BE49-F238E27FC236}">
                  <a16:creationId xmlns:a16="http://schemas.microsoft.com/office/drawing/2014/main" id="{5A10EE51-634A-0D4F-96EF-48E818FC95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885" y="0"/>
              <a:ext cx="138861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b="1">
                  <a:solidFill>
                    <a:srgbClr val="35363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grpSp>
        <p:nvGrpSpPr>
          <p:cNvPr id="316441" name="组合 37">
            <a:extLst>
              <a:ext uri="{FF2B5EF4-FFF2-40B4-BE49-F238E27FC236}">
                <a16:creationId xmlns:a16="http://schemas.microsoft.com/office/drawing/2014/main" id="{141E97F6-392B-0346-845C-5912AB1C9CB2}"/>
              </a:ext>
            </a:extLst>
          </p:cNvPr>
          <p:cNvGrpSpPr>
            <a:grpSpLocks/>
          </p:cNvGrpSpPr>
          <p:nvPr/>
        </p:nvGrpSpPr>
        <p:grpSpPr bwMode="auto">
          <a:xfrm>
            <a:off x="9250363" y="1484313"/>
            <a:ext cx="2068512" cy="860425"/>
            <a:chOff x="0" y="0"/>
            <a:chExt cx="2068387" cy="861775"/>
          </a:xfrm>
        </p:grpSpPr>
        <p:sp>
          <p:nvSpPr>
            <p:cNvPr id="316442" name="文本框 38">
              <a:extLst>
                <a:ext uri="{FF2B5EF4-FFF2-40B4-BE49-F238E27FC236}">
                  <a16:creationId xmlns:a16="http://schemas.microsoft.com/office/drawing/2014/main" id="{BE91666E-3219-204E-AB48-985F1CB94D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400110"/>
              <a:ext cx="206838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200">
                  <a:solidFill>
                    <a:srgbClr val="35363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我们工作室致力于专业</a:t>
              </a:r>
              <a:r>
                <a:rPr lang="en-US" altLang="zh-CN" sz="1200">
                  <a:solidFill>
                    <a:srgbClr val="35363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35363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模板的发布</a:t>
              </a:r>
            </a:p>
          </p:txBody>
        </p:sp>
        <p:sp>
          <p:nvSpPr>
            <p:cNvPr id="316443" name="文本框 39">
              <a:extLst>
                <a:ext uri="{FF2B5EF4-FFF2-40B4-BE49-F238E27FC236}">
                  <a16:creationId xmlns:a16="http://schemas.microsoft.com/office/drawing/2014/main" id="{C2394AE4-D9BD-E646-A518-6F337F6CB7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885" y="0"/>
              <a:ext cx="138861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b="1">
                  <a:solidFill>
                    <a:srgbClr val="35363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41" name="图片 7">
            <a:extLst>
              <a:ext uri="{FF2B5EF4-FFF2-40B4-BE49-F238E27FC236}">
                <a16:creationId xmlns:a16="http://schemas.microsoft.com/office/drawing/2014/main" id="{46E3985A-A0AB-154F-87CF-44FE73C43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050" y="831850"/>
            <a:ext cx="4025900" cy="402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7442" name="组合 30">
            <a:extLst>
              <a:ext uri="{FF2B5EF4-FFF2-40B4-BE49-F238E27FC236}">
                <a16:creationId xmlns:a16="http://schemas.microsoft.com/office/drawing/2014/main" id="{AAF6ADC7-8A0C-614B-9B76-E59B6C06CFD0}"/>
              </a:ext>
            </a:extLst>
          </p:cNvPr>
          <p:cNvGrpSpPr>
            <a:grpSpLocks/>
          </p:cNvGrpSpPr>
          <p:nvPr/>
        </p:nvGrpSpPr>
        <p:grpSpPr bwMode="auto">
          <a:xfrm>
            <a:off x="4178300" y="1566863"/>
            <a:ext cx="1687513" cy="3201987"/>
            <a:chOff x="0" y="0"/>
            <a:chExt cx="1687976" cy="3202328"/>
          </a:xfrm>
        </p:grpSpPr>
        <p:cxnSp>
          <p:nvCxnSpPr>
            <p:cNvPr id="317449" name="直接连接符 9">
              <a:extLst>
                <a:ext uri="{FF2B5EF4-FFF2-40B4-BE49-F238E27FC236}">
                  <a16:creationId xmlns:a16="http://schemas.microsoft.com/office/drawing/2014/main" id="{93634A76-D967-464B-81BA-844B5905A06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23014" y="2282514"/>
              <a:ext cx="340242" cy="818707"/>
            </a:xfrm>
            <a:prstGeom prst="line">
              <a:avLst/>
            </a:prstGeom>
            <a:noFill/>
            <a:ln w="3175">
              <a:solidFill>
                <a:schemeClr val="bg1">
                  <a:alpha val="41176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7450" name="直接连接符 12">
              <a:extLst>
                <a:ext uri="{FF2B5EF4-FFF2-40B4-BE49-F238E27FC236}">
                  <a16:creationId xmlns:a16="http://schemas.microsoft.com/office/drawing/2014/main" id="{02C7CABE-B361-8343-AC65-89B84605CDB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89098" y="2282514"/>
              <a:ext cx="233916" cy="409353"/>
            </a:xfrm>
            <a:prstGeom prst="line">
              <a:avLst/>
            </a:prstGeom>
            <a:noFill/>
            <a:ln w="3175">
              <a:solidFill>
                <a:schemeClr val="bg1">
                  <a:alpha val="41176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7451" name="直接连接符 15">
              <a:extLst>
                <a:ext uri="{FF2B5EF4-FFF2-40B4-BE49-F238E27FC236}">
                  <a16:creationId xmlns:a16="http://schemas.microsoft.com/office/drawing/2014/main" id="{44131858-E802-B447-A4AC-6B63DF5E958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0" y="1931640"/>
              <a:ext cx="723014" cy="350874"/>
            </a:xfrm>
            <a:prstGeom prst="line">
              <a:avLst/>
            </a:prstGeom>
            <a:noFill/>
            <a:ln w="3175">
              <a:solidFill>
                <a:schemeClr val="bg1">
                  <a:alpha val="41176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7452" name="直接连接符 18">
              <a:extLst>
                <a:ext uri="{FF2B5EF4-FFF2-40B4-BE49-F238E27FC236}">
                  <a16:creationId xmlns:a16="http://schemas.microsoft.com/office/drawing/2014/main" id="{E02FB3BC-828A-BD48-B953-56898B0E661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723014" y="2282514"/>
              <a:ext cx="946298" cy="204676"/>
            </a:xfrm>
            <a:prstGeom prst="line">
              <a:avLst/>
            </a:prstGeom>
            <a:noFill/>
            <a:ln w="3175">
              <a:solidFill>
                <a:schemeClr val="bg1">
                  <a:alpha val="41176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7453" name="直接连接符 21">
              <a:extLst>
                <a:ext uri="{FF2B5EF4-FFF2-40B4-BE49-F238E27FC236}">
                  <a16:creationId xmlns:a16="http://schemas.microsoft.com/office/drawing/2014/main" id="{B0178A33-1848-B14E-9F43-BC55D903B6F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307805" y="2487192"/>
              <a:ext cx="349656" cy="715136"/>
            </a:xfrm>
            <a:prstGeom prst="line">
              <a:avLst/>
            </a:prstGeom>
            <a:noFill/>
            <a:ln w="3175">
              <a:solidFill>
                <a:schemeClr val="bg1">
                  <a:alpha val="41176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7454" name="直接连接符 24">
              <a:extLst>
                <a:ext uri="{FF2B5EF4-FFF2-40B4-BE49-F238E27FC236}">
                  <a16:creationId xmlns:a16="http://schemas.microsoft.com/office/drawing/2014/main" id="{B5BCC6B5-88C8-A842-9F5A-9E3B7F55E23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361507" y="0"/>
              <a:ext cx="361508" cy="2284010"/>
            </a:xfrm>
            <a:prstGeom prst="line">
              <a:avLst/>
            </a:prstGeom>
            <a:noFill/>
            <a:ln w="3175">
              <a:solidFill>
                <a:schemeClr val="bg1">
                  <a:alpha val="41176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7455" name="椭圆 27">
              <a:extLst>
                <a:ext uri="{FF2B5EF4-FFF2-40B4-BE49-F238E27FC236}">
                  <a16:creationId xmlns:a16="http://schemas.microsoft.com/office/drawing/2014/main" id="{54B6AE54-EC27-F448-92D0-B4F74565A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570" y="2256088"/>
              <a:ext cx="67468" cy="67468"/>
            </a:xfrm>
            <a:prstGeom prst="ellipse">
              <a:avLst/>
            </a:prstGeom>
            <a:solidFill>
              <a:schemeClr val="bg1">
                <a:alpha val="98822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317456" name="椭圆 29">
              <a:extLst>
                <a:ext uri="{FF2B5EF4-FFF2-40B4-BE49-F238E27FC236}">
                  <a16:creationId xmlns:a16="http://schemas.microsoft.com/office/drawing/2014/main" id="{CC0DC27D-A003-B74C-BAA3-491F6AD77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0508" y="2451020"/>
              <a:ext cx="67468" cy="67468"/>
            </a:xfrm>
            <a:prstGeom prst="ellipse">
              <a:avLst/>
            </a:prstGeom>
            <a:solidFill>
              <a:schemeClr val="bg1">
                <a:alpha val="98822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317443" name="文本框 31">
            <a:extLst>
              <a:ext uri="{FF2B5EF4-FFF2-40B4-BE49-F238E27FC236}">
                <a16:creationId xmlns:a16="http://schemas.microsoft.com/office/drawing/2014/main" id="{18CA7D9F-5C84-3D46-99D2-E227B3DFB5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2200" y="1647825"/>
            <a:ext cx="2401888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6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6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6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444" name="文本框 32">
            <a:extLst>
              <a:ext uri="{FF2B5EF4-FFF2-40B4-BE49-F238E27FC236}">
                <a16:creationId xmlns:a16="http://schemas.microsoft.com/office/drawing/2014/main" id="{029FF252-F1FD-8042-93A9-60DAA2A672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1925" y="3587750"/>
            <a:ext cx="24288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风险管控</a:t>
            </a:r>
          </a:p>
        </p:txBody>
      </p:sp>
      <p:sp>
        <p:nvSpPr>
          <p:cNvPr id="317445" name="文本框 17">
            <a:extLst>
              <a:ext uri="{FF2B5EF4-FFF2-40B4-BE49-F238E27FC236}">
                <a16:creationId xmlns:a16="http://schemas.microsoft.com/office/drawing/2014/main" id="{2B48AF25-CAA6-B948-B51F-2C9194F62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2200" y="5018088"/>
            <a:ext cx="1343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409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危及预测</a:t>
            </a:r>
          </a:p>
        </p:txBody>
      </p:sp>
      <p:sp>
        <p:nvSpPr>
          <p:cNvPr id="317446" name="文本框 19">
            <a:extLst>
              <a:ext uri="{FF2B5EF4-FFF2-40B4-BE49-F238E27FC236}">
                <a16:creationId xmlns:a16="http://schemas.microsoft.com/office/drawing/2014/main" id="{9B079535-FD98-914B-B7EA-07CEFC5E68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0938" y="5018088"/>
            <a:ext cx="13446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409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解决方法</a:t>
            </a:r>
          </a:p>
        </p:txBody>
      </p:sp>
      <p:sp>
        <p:nvSpPr>
          <p:cNvPr id="317447" name="文本框 20">
            <a:extLst>
              <a:ext uri="{FF2B5EF4-FFF2-40B4-BE49-F238E27FC236}">
                <a16:creationId xmlns:a16="http://schemas.microsoft.com/office/drawing/2014/main" id="{E97908C0-FA1F-A946-B920-92EF551C16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2200" y="5376863"/>
            <a:ext cx="1343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409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财务计划</a:t>
            </a:r>
          </a:p>
        </p:txBody>
      </p:sp>
      <p:sp>
        <p:nvSpPr>
          <p:cNvPr id="317448" name="文本框 22">
            <a:extLst>
              <a:ext uri="{FF2B5EF4-FFF2-40B4-BE49-F238E27FC236}">
                <a16:creationId xmlns:a16="http://schemas.microsoft.com/office/drawing/2014/main" id="{39A0C0A7-5E09-604F-B53A-7B3F7BC9DF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0938" y="5376863"/>
            <a:ext cx="13446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409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资金使用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5" name="直角三角形 1">
            <a:extLst>
              <a:ext uri="{FF2B5EF4-FFF2-40B4-BE49-F238E27FC236}">
                <a16:creationId xmlns:a16="http://schemas.microsoft.com/office/drawing/2014/main" id="{68546BEF-7488-2849-A395-DC0AAAAB5AD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410325" y="3429000"/>
            <a:ext cx="5781675" cy="3429000"/>
          </a:xfrm>
          <a:prstGeom prst="rtTriangle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318466" name="矩形 9">
            <a:extLst>
              <a:ext uri="{FF2B5EF4-FFF2-40B4-BE49-F238E27FC236}">
                <a16:creationId xmlns:a16="http://schemas.microsoft.com/office/drawing/2014/main" id="{12EC5572-2DC4-6E41-AF3F-88A2462DBF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2625" y="912813"/>
            <a:ext cx="1565275" cy="1177925"/>
          </a:xfrm>
          <a:custGeom>
            <a:avLst/>
            <a:gdLst>
              <a:gd name="T0" fmla="*/ 0 w 1564433"/>
              <a:gd name="T1" fmla="*/ 0 h 1177991"/>
              <a:gd name="T2" fmla="*/ 1566117 w 1564433"/>
              <a:gd name="T3" fmla="*/ 0 h 1177991"/>
              <a:gd name="T4" fmla="*/ 1556776 w 1564433"/>
              <a:gd name="T5" fmla="*/ 1177859 h 1177991"/>
              <a:gd name="T6" fmla="*/ 0 w 1564433"/>
              <a:gd name="T7" fmla="*/ 1168531 h 1177991"/>
              <a:gd name="T8" fmla="*/ 0 w 1564433"/>
              <a:gd name="T9" fmla="*/ 0 h 11779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64433" h="1177991">
                <a:moveTo>
                  <a:pt x="0" y="0"/>
                </a:moveTo>
                <a:lnTo>
                  <a:pt x="1564433" y="0"/>
                </a:lnTo>
                <a:cubicBezTo>
                  <a:pt x="1561323" y="392664"/>
                  <a:pt x="1558212" y="785327"/>
                  <a:pt x="1555102" y="1177991"/>
                </a:cubicBezTo>
                <a:lnTo>
                  <a:pt x="0" y="1168661"/>
                </a:lnTo>
                <a:lnTo>
                  <a:pt x="0" y="0"/>
                </a:lnTo>
                <a:close/>
              </a:path>
            </a:pathLst>
          </a:cu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8467" name="矩形 10">
            <a:extLst>
              <a:ext uri="{FF2B5EF4-FFF2-40B4-BE49-F238E27FC236}">
                <a16:creationId xmlns:a16="http://schemas.microsoft.com/office/drawing/2014/main" id="{94A8ACEB-E988-634E-A824-29ADF7BE4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0438" y="912813"/>
            <a:ext cx="1135062" cy="1868487"/>
          </a:xfrm>
          <a:custGeom>
            <a:avLst/>
            <a:gdLst>
              <a:gd name="T0" fmla="*/ 9328 w 1135224"/>
              <a:gd name="T1" fmla="*/ 0 h 1868457"/>
              <a:gd name="T2" fmla="*/ 1125572 w 1135224"/>
              <a:gd name="T3" fmla="*/ 1101048 h 1868457"/>
              <a:gd name="T4" fmla="*/ 1134900 w 1135224"/>
              <a:gd name="T5" fmla="*/ 1840525 h 1868457"/>
              <a:gd name="T6" fmla="*/ 0 w 1135224"/>
              <a:gd name="T7" fmla="*/ 1868517 h 1868457"/>
              <a:gd name="T8" fmla="*/ 9328 w 1135224"/>
              <a:gd name="T9" fmla="*/ 0 h 186845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35224" h="1868457">
                <a:moveTo>
                  <a:pt x="9330" y="0"/>
                </a:moveTo>
                <a:lnTo>
                  <a:pt x="1125894" y="1101012"/>
                </a:lnTo>
                <a:lnTo>
                  <a:pt x="1135224" y="1840465"/>
                </a:lnTo>
                <a:lnTo>
                  <a:pt x="0" y="1868457"/>
                </a:lnTo>
                <a:lnTo>
                  <a:pt x="9330" y="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8468" name="矩形 10">
            <a:extLst>
              <a:ext uri="{FF2B5EF4-FFF2-40B4-BE49-F238E27FC236}">
                <a16:creationId xmlns:a16="http://schemas.microsoft.com/office/drawing/2014/main" id="{2B9551B7-E8A7-B649-B677-BE0D140B385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9444037" y="2332038"/>
            <a:ext cx="1127125" cy="1974850"/>
          </a:xfrm>
          <a:custGeom>
            <a:avLst/>
            <a:gdLst>
              <a:gd name="T0" fmla="*/ 900 w 1126794"/>
              <a:gd name="T1" fmla="*/ 0 h 1960936"/>
              <a:gd name="T2" fmla="*/ 1127454 w 1126794"/>
              <a:gd name="T3" fmla="*/ 1144890 h 1960936"/>
              <a:gd name="T4" fmla="*/ 1127456 w 1126794"/>
              <a:gd name="T5" fmla="*/ 1988863 h 1960936"/>
              <a:gd name="T6" fmla="*/ 898 w 1126794"/>
              <a:gd name="T7" fmla="*/ 1960860 h 1960936"/>
              <a:gd name="T8" fmla="*/ 900 w 1126794"/>
              <a:gd name="T9" fmla="*/ 0 h 19609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26794" h="1960936">
                <a:moveTo>
                  <a:pt x="900" y="0"/>
                </a:moveTo>
                <a:lnTo>
                  <a:pt x="1126792" y="1128814"/>
                </a:lnTo>
                <a:cubicBezTo>
                  <a:pt x="1126793" y="1406188"/>
                  <a:pt x="1126793" y="1683562"/>
                  <a:pt x="1126794" y="1960936"/>
                </a:cubicBezTo>
                <a:lnTo>
                  <a:pt x="898" y="1933327"/>
                </a:lnTo>
                <a:cubicBezTo>
                  <a:pt x="-2212" y="1301241"/>
                  <a:pt x="4010" y="632086"/>
                  <a:pt x="900" y="0"/>
                </a:cubicBezTo>
                <a:close/>
              </a:path>
            </a:pathLst>
          </a:cu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8469" name="矩形 10">
            <a:extLst>
              <a:ext uri="{FF2B5EF4-FFF2-40B4-BE49-F238E27FC236}">
                <a16:creationId xmlns:a16="http://schemas.microsoft.com/office/drawing/2014/main" id="{86BF2654-49FC-9C44-8F3F-C71BDA2D116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948613" y="2765425"/>
            <a:ext cx="1100137" cy="1974850"/>
          </a:xfrm>
          <a:custGeom>
            <a:avLst/>
            <a:gdLst>
              <a:gd name="T0" fmla="*/ 858 w 1126794"/>
              <a:gd name="T1" fmla="*/ 0 h 1960936"/>
              <a:gd name="T2" fmla="*/ 1074109 w 1126794"/>
              <a:gd name="T3" fmla="*/ 1144890 h 1960936"/>
              <a:gd name="T4" fmla="*/ 1074111 w 1126794"/>
              <a:gd name="T5" fmla="*/ 1988863 h 1960936"/>
              <a:gd name="T6" fmla="*/ 856 w 1126794"/>
              <a:gd name="T7" fmla="*/ 1960860 h 1960936"/>
              <a:gd name="T8" fmla="*/ 858 w 1126794"/>
              <a:gd name="T9" fmla="*/ 0 h 19609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26794" h="1960936">
                <a:moveTo>
                  <a:pt x="900" y="0"/>
                </a:moveTo>
                <a:lnTo>
                  <a:pt x="1126792" y="1128814"/>
                </a:lnTo>
                <a:cubicBezTo>
                  <a:pt x="1126793" y="1406188"/>
                  <a:pt x="1126793" y="1683562"/>
                  <a:pt x="1126794" y="1960936"/>
                </a:cubicBezTo>
                <a:lnTo>
                  <a:pt x="898" y="1933327"/>
                </a:lnTo>
                <a:cubicBezTo>
                  <a:pt x="-2212" y="1301241"/>
                  <a:pt x="4010" y="632086"/>
                  <a:pt x="900" y="0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8470" name="矩形 6">
            <a:extLst>
              <a:ext uri="{FF2B5EF4-FFF2-40B4-BE49-F238E27FC236}">
                <a16:creationId xmlns:a16="http://schemas.microsoft.com/office/drawing/2014/main" id="{547D9F06-9EE5-0A41-912C-6731870B9266}"/>
              </a:ext>
            </a:extLst>
          </p:cNvPr>
          <p:cNvSpPr>
            <a:spLocks noChangeArrowheads="1"/>
          </p:cNvSpPr>
          <p:nvPr/>
        </p:nvSpPr>
        <p:spPr bwMode="auto">
          <a:xfrm rot="-848580">
            <a:off x="8742363" y="4494213"/>
            <a:ext cx="1138237" cy="1128712"/>
          </a:xfrm>
          <a:prstGeom prst="rect">
            <a:avLst/>
          </a:pr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318471" name="文本框 7">
            <a:extLst>
              <a:ext uri="{FF2B5EF4-FFF2-40B4-BE49-F238E27FC236}">
                <a16:creationId xmlns:a16="http://schemas.microsoft.com/office/drawing/2014/main" id="{DCDCF614-11BE-2F4C-AE69-88F9FF621B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900" y="5810250"/>
            <a:ext cx="37306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6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 ?</a:t>
            </a:r>
            <a:endParaRPr lang="zh-CN" altLang="en-US" sz="6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8472" name="文本框 8">
            <a:extLst>
              <a:ext uri="{FF2B5EF4-FFF2-40B4-BE49-F238E27FC236}">
                <a16:creationId xmlns:a16="http://schemas.microsoft.com/office/drawing/2014/main" id="{5C4EF966-4AFD-E743-8567-3F267BCD31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425" y="1711325"/>
            <a:ext cx="1285875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6000">
                <a:solidFill>
                  <a:srgbClr val="409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6000">
              <a:solidFill>
                <a:srgbClr val="4093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8473" name="Content Placeholder 2">
            <a:extLst>
              <a:ext uri="{FF2B5EF4-FFF2-40B4-BE49-F238E27FC236}">
                <a16:creationId xmlns:a16="http://schemas.microsoft.com/office/drawing/2014/main" id="{E68E6E62-E29B-F541-AE81-B874C10AA9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1025" y="1924050"/>
            <a:ext cx="4910138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682" tIns="60841" rIns="121682" bIns="60841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模板的发布，课件及汇报</a:t>
            </a:r>
            <a:r>
              <a:rPr lang="en-US" altLang="zh-CN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的美化。</a:t>
            </a:r>
          </a:p>
        </p:txBody>
      </p:sp>
      <p:sp>
        <p:nvSpPr>
          <p:cNvPr id="318474" name="文本框 10">
            <a:extLst>
              <a:ext uri="{FF2B5EF4-FFF2-40B4-BE49-F238E27FC236}">
                <a16:creationId xmlns:a16="http://schemas.microsoft.com/office/drawing/2014/main" id="{64C95872-2CF1-E74D-883C-17424D693E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425" y="2760663"/>
            <a:ext cx="1285875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6000">
                <a:solidFill>
                  <a:srgbClr val="3536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6000">
              <a:solidFill>
                <a:srgbClr val="3536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8475" name="Content Placeholder 2">
            <a:extLst>
              <a:ext uri="{FF2B5EF4-FFF2-40B4-BE49-F238E27FC236}">
                <a16:creationId xmlns:a16="http://schemas.microsoft.com/office/drawing/2014/main" id="{4554AD45-6BEB-A44A-B071-0B5B0D743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1025" y="2973388"/>
            <a:ext cx="4910138" cy="58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682" tIns="60841" rIns="121682" bIns="60841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模板的发布，课件及汇报</a:t>
            </a:r>
            <a:r>
              <a:rPr lang="en-US" altLang="zh-CN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的美化。</a:t>
            </a:r>
          </a:p>
        </p:txBody>
      </p:sp>
      <p:sp>
        <p:nvSpPr>
          <p:cNvPr id="318476" name="文本框 12">
            <a:extLst>
              <a:ext uri="{FF2B5EF4-FFF2-40B4-BE49-F238E27FC236}">
                <a16:creationId xmlns:a16="http://schemas.microsoft.com/office/drawing/2014/main" id="{FF386AE0-5E2C-6B48-834A-B3CB2B4A43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663" y="3775075"/>
            <a:ext cx="12858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6000">
                <a:solidFill>
                  <a:srgbClr val="409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6000">
              <a:solidFill>
                <a:srgbClr val="4093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8477" name="Content Placeholder 2">
            <a:extLst>
              <a:ext uri="{FF2B5EF4-FFF2-40B4-BE49-F238E27FC236}">
                <a16:creationId xmlns:a16="http://schemas.microsoft.com/office/drawing/2014/main" id="{D2672C76-4145-8F4D-A23A-DFDEF4F2AD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6263" y="3989388"/>
            <a:ext cx="4910137" cy="58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682" tIns="60841" rIns="121682" bIns="60841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模板的发布，课件及汇报</a:t>
            </a:r>
            <a:r>
              <a:rPr lang="en-US" altLang="zh-CN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的美化。</a:t>
            </a:r>
          </a:p>
        </p:txBody>
      </p:sp>
      <p:sp>
        <p:nvSpPr>
          <p:cNvPr id="318478" name="文本框 14">
            <a:extLst>
              <a:ext uri="{FF2B5EF4-FFF2-40B4-BE49-F238E27FC236}">
                <a16:creationId xmlns:a16="http://schemas.microsoft.com/office/drawing/2014/main" id="{D722064E-E922-184A-8223-5EA1AD948B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663" y="4794250"/>
            <a:ext cx="12858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6000">
                <a:solidFill>
                  <a:srgbClr val="3536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6000">
              <a:solidFill>
                <a:srgbClr val="3536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8479" name="Content Placeholder 2">
            <a:extLst>
              <a:ext uri="{FF2B5EF4-FFF2-40B4-BE49-F238E27FC236}">
                <a16:creationId xmlns:a16="http://schemas.microsoft.com/office/drawing/2014/main" id="{51EF84FD-00C9-5247-B02E-1D99218428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6263" y="5008563"/>
            <a:ext cx="4910137" cy="58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682" tIns="60841" rIns="121682" bIns="60841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模板的发布，课件及汇报</a:t>
            </a:r>
            <a:r>
              <a:rPr lang="en-US" altLang="zh-CN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的美化。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489" name="组合 1">
            <a:extLst>
              <a:ext uri="{FF2B5EF4-FFF2-40B4-BE49-F238E27FC236}">
                <a16:creationId xmlns:a16="http://schemas.microsoft.com/office/drawing/2014/main" id="{C7D6B308-E636-5E46-9C6E-8F526E7E5200}"/>
              </a:ext>
            </a:extLst>
          </p:cNvPr>
          <p:cNvGrpSpPr>
            <a:grpSpLocks/>
          </p:cNvGrpSpPr>
          <p:nvPr/>
        </p:nvGrpSpPr>
        <p:grpSpPr bwMode="auto">
          <a:xfrm>
            <a:off x="0" y="327025"/>
            <a:ext cx="457200" cy="342900"/>
            <a:chOff x="0" y="0"/>
            <a:chExt cx="457201" cy="285750"/>
          </a:xfrm>
        </p:grpSpPr>
        <p:sp>
          <p:nvSpPr>
            <p:cNvPr id="319509" name="矩形 2">
              <a:extLst>
                <a:ext uri="{FF2B5EF4-FFF2-40B4-BE49-F238E27FC236}">
                  <a16:creationId xmlns:a16="http://schemas.microsoft.com/office/drawing/2014/main" id="{B3A94E68-6E7B-2043-A7BD-73C6DF8AF6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319510" name="矩形 3">
              <a:extLst>
                <a:ext uri="{FF2B5EF4-FFF2-40B4-BE49-F238E27FC236}">
                  <a16:creationId xmlns:a16="http://schemas.microsoft.com/office/drawing/2014/main" id="{5DF4E951-762C-D54E-9963-F6D7FC7C4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319490" name="文本框 4">
            <a:extLst>
              <a:ext uri="{FF2B5EF4-FFF2-40B4-BE49-F238E27FC236}">
                <a16:creationId xmlns:a16="http://schemas.microsoft.com/office/drawing/2014/main" id="{17239C6B-81F1-7545-A8B5-2A416B20DE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975" y="266700"/>
            <a:ext cx="2768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139270" name="Oval 5">
            <a:extLst>
              <a:ext uri="{FF2B5EF4-FFF2-40B4-BE49-F238E27FC236}">
                <a16:creationId xmlns:a16="http://schemas.microsoft.com/office/drawing/2014/main" id="{F3B00514-571E-344C-A454-B0481109C9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9650" y="2003425"/>
            <a:ext cx="923925" cy="923925"/>
          </a:xfrm>
          <a:prstGeom prst="ellipse">
            <a:avLst/>
          </a:prstGeom>
          <a:solidFill>
            <a:srgbClr val="3536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3" tIns="45717" rIns="91433" bIns="45717" anchor="ctr"/>
          <a:lstStyle>
            <a:lvl1pPr defTabSz="5429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 defTabSz="5429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429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429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429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429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429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429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429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id-ID" altLang="en-US" sz="2100">
              <a:solidFill>
                <a:srgbClr val="FFFFFF"/>
              </a:solidFill>
              <a:latin typeface="Roboto Light"/>
              <a:ea typeface="Roboto Light"/>
              <a:cs typeface="Roboto Light"/>
            </a:endParaRPr>
          </a:p>
        </p:txBody>
      </p:sp>
      <p:sp>
        <p:nvSpPr>
          <p:cNvPr id="139271" name="Oval 10">
            <a:extLst>
              <a:ext uri="{FF2B5EF4-FFF2-40B4-BE49-F238E27FC236}">
                <a16:creationId xmlns:a16="http://schemas.microsoft.com/office/drawing/2014/main" id="{57A7A185-32EC-5146-B866-EBFAE8C0A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9650" y="3311525"/>
            <a:ext cx="923925" cy="922338"/>
          </a:xfrm>
          <a:prstGeom prst="ellipse">
            <a:avLst/>
          </a:pr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3" tIns="45717" rIns="91433" bIns="45717" anchor="ctr"/>
          <a:lstStyle>
            <a:lvl1pPr defTabSz="5429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 defTabSz="5429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429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429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429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429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429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429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429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id-ID" altLang="en-US" sz="2100">
              <a:solidFill>
                <a:srgbClr val="FFFFFF"/>
              </a:solidFill>
              <a:latin typeface="Roboto Light"/>
              <a:ea typeface="Roboto Light"/>
              <a:cs typeface="Roboto Light"/>
            </a:endParaRPr>
          </a:p>
        </p:txBody>
      </p:sp>
      <p:sp>
        <p:nvSpPr>
          <p:cNvPr id="139272" name="Oval 13">
            <a:extLst>
              <a:ext uri="{FF2B5EF4-FFF2-40B4-BE49-F238E27FC236}">
                <a16:creationId xmlns:a16="http://schemas.microsoft.com/office/drawing/2014/main" id="{F7994603-6341-DB45-BC81-2D053706D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9650" y="4616450"/>
            <a:ext cx="923925" cy="923925"/>
          </a:xfrm>
          <a:prstGeom prst="ellipse">
            <a:avLst/>
          </a:prstGeom>
          <a:solidFill>
            <a:srgbClr val="3536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3" tIns="45717" rIns="91433" bIns="45717" anchor="ctr"/>
          <a:lstStyle>
            <a:lvl1pPr defTabSz="5429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 defTabSz="5429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429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429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429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429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429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429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429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id-ID" altLang="en-US" sz="2100">
              <a:solidFill>
                <a:srgbClr val="FFFFFF"/>
              </a:solidFill>
              <a:latin typeface="Roboto Light"/>
              <a:ea typeface="Roboto Light"/>
              <a:cs typeface="Roboto Light"/>
            </a:endParaRPr>
          </a:p>
        </p:txBody>
      </p:sp>
      <p:sp>
        <p:nvSpPr>
          <p:cNvPr id="139273" name="Oval 16">
            <a:extLst>
              <a:ext uri="{FF2B5EF4-FFF2-40B4-BE49-F238E27FC236}">
                <a16:creationId xmlns:a16="http://schemas.microsoft.com/office/drawing/2014/main" id="{63BB27A1-A31E-5A4D-95F6-296C029D7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7325" y="2003425"/>
            <a:ext cx="923925" cy="923925"/>
          </a:xfrm>
          <a:prstGeom prst="ellipse">
            <a:avLst/>
          </a:pr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3" tIns="45717" rIns="91433" bIns="45717" anchor="ctr"/>
          <a:lstStyle>
            <a:lvl1pPr defTabSz="5429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 defTabSz="5429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429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429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429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429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429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429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429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id-ID" altLang="en-US" sz="2100">
              <a:solidFill>
                <a:srgbClr val="FFFFFF"/>
              </a:solidFill>
              <a:latin typeface="Roboto Light"/>
              <a:ea typeface="Roboto Light"/>
              <a:cs typeface="Roboto Light"/>
            </a:endParaRPr>
          </a:p>
        </p:txBody>
      </p:sp>
      <p:sp>
        <p:nvSpPr>
          <p:cNvPr id="139274" name="Oval 19">
            <a:extLst>
              <a:ext uri="{FF2B5EF4-FFF2-40B4-BE49-F238E27FC236}">
                <a16:creationId xmlns:a16="http://schemas.microsoft.com/office/drawing/2014/main" id="{C20FBBDE-E9B0-2B43-BF53-90C6369C8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9550" y="3311525"/>
            <a:ext cx="922338" cy="922338"/>
          </a:xfrm>
          <a:prstGeom prst="ellipse">
            <a:avLst/>
          </a:prstGeom>
          <a:solidFill>
            <a:srgbClr val="3536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3" tIns="45717" rIns="91433" bIns="45717" anchor="ctr"/>
          <a:lstStyle>
            <a:lvl1pPr defTabSz="5429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 defTabSz="5429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429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429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429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429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429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429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429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id-ID" altLang="en-US" sz="2100">
              <a:solidFill>
                <a:srgbClr val="FFFFFF"/>
              </a:solidFill>
              <a:latin typeface="Roboto Light"/>
              <a:ea typeface="Roboto Light"/>
              <a:cs typeface="Roboto Light"/>
            </a:endParaRPr>
          </a:p>
        </p:txBody>
      </p:sp>
      <p:sp>
        <p:nvSpPr>
          <p:cNvPr id="139275" name="Oval 22">
            <a:extLst>
              <a:ext uri="{FF2B5EF4-FFF2-40B4-BE49-F238E27FC236}">
                <a16:creationId xmlns:a16="http://schemas.microsoft.com/office/drawing/2014/main" id="{34919766-ACDB-E74A-A580-0E014E1CE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9550" y="4616450"/>
            <a:ext cx="922338" cy="923925"/>
          </a:xfrm>
          <a:prstGeom prst="ellipse">
            <a:avLst/>
          </a:pr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3" tIns="45717" rIns="91433" bIns="45717" anchor="ctr"/>
          <a:lstStyle>
            <a:lvl1pPr defTabSz="5429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 defTabSz="5429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429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429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429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429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429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429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429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id-ID" altLang="en-US" sz="2100">
              <a:solidFill>
                <a:srgbClr val="FFFFFF"/>
              </a:solidFill>
              <a:latin typeface="Roboto Light"/>
              <a:ea typeface="Roboto Light"/>
              <a:cs typeface="Roboto Light"/>
            </a:endParaRPr>
          </a:p>
        </p:txBody>
      </p:sp>
      <p:sp>
        <p:nvSpPr>
          <p:cNvPr id="139276" name="Freeform 28">
            <a:extLst>
              <a:ext uri="{FF2B5EF4-FFF2-40B4-BE49-F238E27FC236}">
                <a16:creationId xmlns:a16="http://schemas.microsoft.com/office/drawing/2014/main" id="{B48192ED-0307-274F-AC0B-5B4E93B72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913" y="2271713"/>
            <a:ext cx="461962" cy="387350"/>
          </a:xfrm>
          <a:custGeom>
            <a:avLst/>
            <a:gdLst>
              <a:gd name="T0" fmla="*/ 106703018 w 498"/>
              <a:gd name="T1" fmla="*/ 69557125 h 418"/>
              <a:gd name="T2" fmla="*/ 106703018 w 498"/>
              <a:gd name="T3" fmla="*/ 69557125 h 418"/>
              <a:gd name="T4" fmla="*/ 30978355 w 498"/>
              <a:gd name="T5" fmla="*/ 221551227 h 418"/>
              <a:gd name="T6" fmla="*/ 297735437 w 498"/>
              <a:gd name="T7" fmla="*/ 99611964 h 418"/>
              <a:gd name="T8" fmla="*/ 7744821 w 498"/>
              <a:gd name="T9" fmla="*/ 328033556 h 418"/>
              <a:gd name="T10" fmla="*/ 37862331 w 498"/>
              <a:gd name="T11" fmla="*/ 343490489 h 418"/>
              <a:gd name="T12" fmla="*/ 83469483 w 498"/>
              <a:gd name="T13" fmla="*/ 267063925 h 418"/>
              <a:gd name="T14" fmla="*/ 252128285 w 498"/>
              <a:gd name="T15" fmla="*/ 267063925 h 418"/>
              <a:gd name="T16" fmla="*/ 403577610 w 498"/>
              <a:gd name="T17" fmla="*/ 61828659 h 418"/>
              <a:gd name="T18" fmla="*/ 106703018 w 498"/>
              <a:gd name="T19" fmla="*/ 69557125 h 41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98" h="418">
                <a:moveTo>
                  <a:pt x="124" y="81"/>
                </a:moveTo>
                <a:lnTo>
                  <a:pt x="124" y="81"/>
                </a:lnTo>
                <a:cubicBezTo>
                  <a:pt x="27" y="134"/>
                  <a:pt x="36" y="222"/>
                  <a:pt x="36" y="258"/>
                </a:cubicBezTo>
                <a:cubicBezTo>
                  <a:pt x="159" y="107"/>
                  <a:pt x="346" y="116"/>
                  <a:pt x="346" y="116"/>
                </a:cubicBezTo>
                <a:cubicBezTo>
                  <a:pt x="346" y="116"/>
                  <a:pt x="80" y="204"/>
                  <a:pt x="9" y="382"/>
                </a:cubicBezTo>
                <a:cubicBezTo>
                  <a:pt x="0" y="400"/>
                  <a:pt x="36" y="417"/>
                  <a:pt x="44" y="400"/>
                </a:cubicBezTo>
                <a:cubicBezTo>
                  <a:pt x="62" y="355"/>
                  <a:pt x="97" y="311"/>
                  <a:pt x="97" y="311"/>
                </a:cubicBezTo>
                <a:cubicBezTo>
                  <a:pt x="151" y="329"/>
                  <a:pt x="230" y="355"/>
                  <a:pt x="293" y="311"/>
                </a:cubicBezTo>
                <a:cubicBezTo>
                  <a:pt x="363" y="258"/>
                  <a:pt x="363" y="134"/>
                  <a:pt x="469" y="72"/>
                </a:cubicBezTo>
                <a:cubicBezTo>
                  <a:pt x="497" y="63"/>
                  <a:pt x="249" y="0"/>
                  <a:pt x="124" y="81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9277" name="Freeform 67">
            <a:extLst>
              <a:ext uri="{FF2B5EF4-FFF2-40B4-BE49-F238E27FC236}">
                <a16:creationId xmlns:a16="http://schemas.microsoft.com/office/drawing/2014/main" id="{3D4FE1F7-A723-B640-AA21-1FCE6C5BB3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4450" y="2228850"/>
            <a:ext cx="368300" cy="430213"/>
          </a:xfrm>
          <a:custGeom>
            <a:avLst/>
            <a:gdLst>
              <a:gd name="T0" fmla="*/ 286878057 w 453"/>
              <a:gd name="T1" fmla="*/ 121178814 h 533"/>
              <a:gd name="T2" fmla="*/ 286878057 w 453"/>
              <a:gd name="T3" fmla="*/ 121178814 h 533"/>
              <a:gd name="T4" fmla="*/ 29084318 w 453"/>
              <a:gd name="T5" fmla="*/ 104239883 h 533"/>
              <a:gd name="T6" fmla="*/ 0 w 453"/>
              <a:gd name="T7" fmla="*/ 115966215 h 533"/>
              <a:gd name="T8" fmla="*/ 58168635 w 453"/>
              <a:gd name="T9" fmla="*/ 346596704 h 533"/>
              <a:gd name="T10" fmla="*/ 93201852 w 453"/>
              <a:gd name="T11" fmla="*/ 346596704 h 533"/>
              <a:gd name="T12" fmla="*/ 64117534 w 453"/>
              <a:gd name="T13" fmla="*/ 231281863 h 533"/>
              <a:gd name="T14" fmla="*/ 292826956 w 453"/>
              <a:gd name="T15" fmla="*/ 127041980 h 533"/>
              <a:gd name="T16" fmla="*/ 286878057 w 453"/>
              <a:gd name="T17" fmla="*/ 121178814 h 53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53" h="533">
                <a:moveTo>
                  <a:pt x="434" y="186"/>
                </a:moveTo>
                <a:lnTo>
                  <a:pt x="434" y="186"/>
                </a:lnTo>
                <a:cubicBezTo>
                  <a:pt x="151" y="301"/>
                  <a:pt x="266" y="0"/>
                  <a:pt x="44" y="160"/>
                </a:cubicBezTo>
                <a:cubicBezTo>
                  <a:pt x="0" y="178"/>
                  <a:pt x="0" y="178"/>
                  <a:pt x="0" y="178"/>
                </a:cubicBezTo>
                <a:cubicBezTo>
                  <a:pt x="88" y="532"/>
                  <a:pt x="88" y="532"/>
                  <a:pt x="88" y="532"/>
                </a:cubicBezTo>
                <a:cubicBezTo>
                  <a:pt x="141" y="532"/>
                  <a:pt x="141" y="532"/>
                  <a:pt x="141" y="532"/>
                </a:cubicBezTo>
                <a:cubicBezTo>
                  <a:pt x="97" y="355"/>
                  <a:pt x="97" y="355"/>
                  <a:pt x="97" y="355"/>
                </a:cubicBezTo>
                <a:cubicBezTo>
                  <a:pt x="293" y="195"/>
                  <a:pt x="213" y="532"/>
                  <a:pt x="443" y="195"/>
                </a:cubicBezTo>
                <a:cubicBezTo>
                  <a:pt x="452" y="195"/>
                  <a:pt x="443" y="186"/>
                  <a:pt x="434" y="186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9278" name="Freeform 68">
            <a:extLst>
              <a:ext uri="{FF2B5EF4-FFF2-40B4-BE49-F238E27FC236}">
                <a16:creationId xmlns:a16="http://schemas.microsoft.com/office/drawing/2014/main" id="{0DAF8145-0071-664D-AB37-213DCEA10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5938" y="3582988"/>
            <a:ext cx="395287" cy="428625"/>
          </a:xfrm>
          <a:custGeom>
            <a:avLst/>
            <a:gdLst>
              <a:gd name="T0" fmla="*/ 281549197 w 426"/>
              <a:gd name="T1" fmla="*/ 160097004 h 462"/>
              <a:gd name="T2" fmla="*/ 281549197 w 426"/>
              <a:gd name="T3" fmla="*/ 160097004 h 462"/>
              <a:gd name="T4" fmla="*/ 129151212 w 426"/>
              <a:gd name="T5" fmla="*/ 15493588 h 462"/>
              <a:gd name="T6" fmla="*/ 83517833 w 426"/>
              <a:gd name="T7" fmla="*/ 8607755 h 462"/>
              <a:gd name="T8" fmla="*/ 60270133 w 426"/>
              <a:gd name="T9" fmla="*/ 46479835 h 462"/>
              <a:gd name="T10" fmla="*/ 30135530 w 426"/>
              <a:gd name="T11" fmla="*/ 252196641 h 462"/>
              <a:gd name="T12" fmla="*/ 22385678 w 426"/>
              <a:gd name="T13" fmla="*/ 351181183 h 462"/>
              <a:gd name="T14" fmla="*/ 213529212 w 426"/>
              <a:gd name="T15" fmla="*/ 358927977 h 462"/>
              <a:gd name="T16" fmla="*/ 350429349 w 426"/>
              <a:gd name="T17" fmla="*/ 228956260 h 462"/>
              <a:gd name="T18" fmla="*/ 281549197 w 426"/>
              <a:gd name="T19" fmla="*/ 160097004 h 462"/>
              <a:gd name="T20" fmla="*/ 204919193 w 426"/>
              <a:gd name="T21" fmla="*/ 336548557 h 462"/>
              <a:gd name="T22" fmla="*/ 204919193 w 426"/>
              <a:gd name="T23" fmla="*/ 336548557 h 462"/>
              <a:gd name="T24" fmla="*/ 45633379 w 426"/>
              <a:gd name="T25" fmla="*/ 336548557 h 462"/>
              <a:gd name="T26" fmla="*/ 167034739 w 426"/>
              <a:gd name="T27" fmla="*/ 244449847 h 462"/>
              <a:gd name="T28" fmla="*/ 320293818 w 426"/>
              <a:gd name="T29" fmla="*/ 236703054 h 462"/>
              <a:gd name="T30" fmla="*/ 204919193 w 426"/>
              <a:gd name="T31" fmla="*/ 336548557 h 462"/>
              <a:gd name="T32" fmla="*/ 174783663 w 426"/>
              <a:gd name="T33" fmla="*/ 259082474 h 462"/>
              <a:gd name="T34" fmla="*/ 174783663 w 426"/>
              <a:gd name="T35" fmla="*/ 259082474 h 462"/>
              <a:gd name="T36" fmla="*/ 83517833 w 426"/>
              <a:gd name="T37" fmla="*/ 312448142 h 462"/>
              <a:gd name="T38" fmla="*/ 143787966 w 426"/>
              <a:gd name="T39" fmla="*/ 312448142 h 462"/>
              <a:gd name="T40" fmla="*/ 190282440 w 426"/>
              <a:gd name="T41" fmla="*/ 252196641 h 462"/>
              <a:gd name="T42" fmla="*/ 174783663 w 426"/>
              <a:gd name="T43" fmla="*/ 259082474 h 462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426" h="462">
                <a:moveTo>
                  <a:pt x="327" y="186"/>
                </a:moveTo>
                <a:lnTo>
                  <a:pt x="327" y="186"/>
                </a:lnTo>
                <a:cubicBezTo>
                  <a:pt x="274" y="63"/>
                  <a:pt x="238" y="18"/>
                  <a:pt x="150" y="18"/>
                </a:cubicBezTo>
                <a:cubicBezTo>
                  <a:pt x="114" y="18"/>
                  <a:pt x="123" y="0"/>
                  <a:pt x="97" y="10"/>
                </a:cubicBezTo>
                <a:cubicBezTo>
                  <a:pt x="70" y="18"/>
                  <a:pt x="97" y="27"/>
                  <a:pt x="70" y="54"/>
                </a:cubicBezTo>
                <a:cubicBezTo>
                  <a:pt x="0" y="107"/>
                  <a:pt x="8" y="169"/>
                  <a:pt x="35" y="293"/>
                </a:cubicBezTo>
                <a:cubicBezTo>
                  <a:pt x="53" y="346"/>
                  <a:pt x="8" y="354"/>
                  <a:pt x="26" y="408"/>
                </a:cubicBezTo>
                <a:cubicBezTo>
                  <a:pt x="35" y="444"/>
                  <a:pt x="141" y="461"/>
                  <a:pt x="248" y="417"/>
                </a:cubicBezTo>
                <a:cubicBezTo>
                  <a:pt x="354" y="382"/>
                  <a:pt x="425" y="301"/>
                  <a:pt x="407" y="266"/>
                </a:cubicBezTo>
                <a:cubicBezTo>
                  <a:pt x="389" y="213"/>
                  <a:pt x="354" y="239"/>
                  <a:pt x="327" y="186"/>
                </a:cubicBezTo>
                <a:close/>
                <a:moveTo>
                  <a:pt x="238" y="391"/>
                </a:moveTo>
                <a:lnTo>
                  <a:pt x="238" y="391"/>
                </a:lnTo>
                <a:cubicBezTo>
                  <a:pt x="141" y="426"/>
                  <a:pt x="61" y="399"/>
                  <a:pt x="53" y="391"/>
                </a:cubicBezTo>
                <a:cubicBezTo>
                  <a:pt x="53" y="382"/>
                  <a:pt x="88" y="319"/>
                  <a:pt x="194" y="284"/>
                </a:cubicBezTo>
                <a:cubicBezTo>
                  <a:pt x="310" y="239"/>
                  <a:pt x="372" y="257"/>
                  <a:pt x="372" y="275"/>
                </a:cubicBezTo>
                <a:cubicBezTo>
                  <a:pt x="380" y="284"/>
                  <a:pt x="336" y="354"/>
                  <a:pt x="238" y="391"/>
                </a:cubicBezTo>
                <a:close/>
                <a:moveTo>
                  <a:pt x="203" y="301"/>
                </a:moveTo>
                <a:lnTo>
                  <a:pt x="203" y="301"/>
                </a:lnTo>
                <a:cubicBezTo>
                  <a:pt x="150" y="319"/>
                  <a:pt x="123" y="337"/>
                  <a:pt x="97" y="363"/>
                </a:cubicBezTo>
                <a:cubicBezTo>
                  <a:pt x="114" y="373"/>
                  <a:pt x="141" y="382"/>
                  <a:pt x="167" y="363"/>
                </a:cubicBezTo>
                <a:cubicBezTo>
                  <a:pt x="212" y="354"/>
                  <a:pt x="230" y="319"/>
                  <a:pt x="221" y="293"/>
                </a:cubicBezTo>
                <a:cubicBezTo>
                  <a:pt x="221" y="293"/>
                  <a:pt x="212" y="301"/>
                  <a:pt x="203" y="30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9279" name="Freeform 82">
            <a:extLst>
              <a:ext uri="{FF2B5EF4-FFF2-40B4-BE49-F238E27FC236}">
                <a16:creationId xmlns:a16="http://schemas.microsoft.com/office/drawing/2014/main" id="{0163E508-8FC2-8941-A0AA-9D22952579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8413" y="4910138"/>
            <a:ext cx="403225" cy="360362"/>
          </a:xfrm>
          <a:custGeom>
            <a:avLst/>
            <a:gdLst>
              <a:gd name="T0" fmla="*/ 291599014 w 497"/>
              <a:gd name="T1" fmla="*/ 0 h 444"/>
              <a:gd name="T2" fmla="*/ 291599014 w 497"/>
              <a:gd name="T3" fmla="*/ 0 h 444"/>
              <a:gd name="T4" fmla="*/ 34886670 w 497"/>
              <a:gd name="T5" fmla="*/ 0 h 444"/>
              <a:gd name="T6" fmla="*/ 0 w 497"/>
              <a:gd name="T7" fmla="*/ 34912909 h 444"/>
              <a:gd name="T8" fmla="*/ 0 w 497"/>
              <a:gd name="T9" fmla="*/ 227264243 h 444"/>
              <a:gd name="T10" fmla="*/ 34886670 w 497"/>
              <a:gd name="T11" fmla="*/ 262836193 h 444"/>
              <a:gd name="T12" fmla="*/ 99393746 w 497"/>
              <a:gd name="T13" fmla="*/ 262836193 h 444"/>
              <a:gd name="T14" fmla="*/ 99393746 w 497"/>
              <a:gd name="T15" fmla="*/ 227264243 h 444"/>
              <a:gd name="T16" fmla="*/ 28962427 w 497"/>
              <a:gd name="T17" fmla="*/ 227264243 h 444"/>
              <a:gd name="T18" fmla="*/ 28962427 w 497"/>
              <a:gd name="T19" fmla="*/ 81683677 h 444"/>
              <a:gd name="T20" fmla="*/ 291599014 w 497"/>
              <a:gd name="T21" fmla="*/ 81683677 h 444"/>
              <a:gd name="T22" fmla="*/ 291599014 w 497"/>
              <a:gd name="T23" fmla="*/ 227264243 h 444"/>
              <a:gd name="T24" fmla="*/ 227091939 w 497"/>
              <a:gd name="T25" fmla="*/ 227264243 h 444"/>
              <a:gd name="T26" fmla="*/ 227091939 w 497"/>
              <a:gd name="T27" fmla="*/ 262836193 h 444"/>
              <a:gd name="T28" fmla="*/ 291599014 w 497"/>
              <a:gd name="T29" fmla="*/ 262836193 h 444"/>
              <a:gd name="T30" fmla="*/ 326485684 w 497"/>
              <a:gd name="T31" fmla="*/ 227264243 h 444"/>
              <a:gd name="T32" fmla="*/ 326485684 w 497"/>
              <a:gd name="T33" fmla="*/ 34912909 h 444"/>
              <a:gd name="T34" fmla="*/ 291599014 w 497"/>
              <a:gd name="T35" fmla="*/ 0 h 444"/>
              <a:gd name="T36" fmla="*/ 40810913 w 497"/>
              <a:gd name="T37" fmla="*/ 52698884 h 444"/>
              <a:gd name="T38" fmla="*/ 40810913 w 497"/>
              <a:gd name="T39" fmla="*/ 52698884 h 444"/>
              <a:gd name="T40" fmla="*/ 28962427 w 497"/>
              <a:gd name="T41" fmla="*/ 40841838 h 444"/>
              <a:gd name="T42" fmla="*/ 40810913 w 497"/>
              <a:gd name="T43" fmla="*/ 29643021 h 444"/>
              <a:gd name="T44" fmla="*/ 52000610 w 497"/>
              <a:gd name="T45" fmla="*/ 40841838 h 444"/>
              <a:gd name="T46" fmla="*/ 40810913 w 497"/>
              <a:gd name="T47" fmla="*/ 52698884 h 444"/>
              <a:gd name="T48" fmla="*/ 76355562 w 497"/>
              <a:gd name="T49" fmla="*/ 52698884 h 444"/>
              <a:gd name="T50" fmla="*/ 76355562 w 497"/>
              <a:gd name="T51" fmla="*/ 52698884 h 444"/>
              <a:gd name="T52" fmla="*/ 63849097 w 497"/>
              <a:gd name="T53" fmla="*/ 40841838 h 444"/>
              <a:gd name="T54" fmla="*/ 76355562 w 497"/>
              <a:gd name="T55" fmla="*/ 29643021 h 444"/>
              <a:gd name="T56" fmla="*/ 86887280 w 497"/>
              <a:gd name="T57" fmla="*/ 40841838 h 444"/>
              <a:gd name="T58" fmla="*/ 76355562 w 497"/>
              <a:gd name="T59" fmla="*/ 52698884 h 444"/>
              <a:gd name="T60" fmla="*/ 291599014 w 497"/>
              <a:gd name="T61" fmla="*/ 52698884 h 444"/>
              <a:gd name="T62" fmla="*/ 291599014 w 497"/>
              <a:gd name="T63" fmla="*/ 52698884 h 444"/>
              <a:gd name="T64" fmla="*/ 99393746 w 497"/>
              <a:gd name="T65" fmla="*/ 52698884 h 444"/>
              <a:gd name="T66" fmla="*/ 99393746 w 497"/>
              <a:gd name="T67" fmla="*/ 34912909 h 444"/>
              <a:gd name="T68" fmla="*/ 291599014 w 497"/>
              <a:gd name="T69" fmla="*/ 34912909 h 444"/>
              <a:gd name="T70" fmla="*/ 291599014 w 497"/>
              <a:gd name="T71" fmla="*/ 52698884 h 444"/>
              <a:gd name="T72" fmla="*/ 163242842 w 497"/>
              <a:gd name="T73" fmla="*/ 116596586 h 444"/>
              <a:gd name="T74" fmla="*/ 163242842 w 497"/>
              <a:gd name="T75" fmla="*/ 116596586 h 444"/>
              <a:gd name="T76" fmla="*/ 81621015 w 497"/>
              <a:gd name="T77" fmla="*/ 198279451 h 444"/>
              <a:gd name="T78" fmla="*/ 134280416 w 497"/>
              <a:gd name="T79" fmla="*/ 198279451 h 444"/>
              <a:gd name="T80" fmla="*/ 134280416 w 497"/>
              <a:gd name="T81" fmla="*/ 291820174 h 444"/>
              <a:gd name="T82" fmla="*/ 192205269 w 497"/>
              <a:gd name="T83" fmla="*/ 291820174 h 444"/>
              <a:gd name="T84" fmla="*/ 192205269 w 497"/>
              <a:gd name="T85" fmla="*/ 198279451 h 444"/>
              <a:gd name="T86" fmla="*/ 238939614 w 497"/>
              <a:gd name="T87" fmla="*/ 198279451 h 444"/>
              <a:gd name="T88" fmla="*/ 163242842 w 497"/>
              <a:gd name="T89" fmla="*/ 116596586 h 444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497" h="444">
                <a:moveTo>
                  <a:pt x="443" y="0"/>
                </a:moveTo>
                <a:lnTo>
                  <a:pt x="443" y="0"/>
                </a:lnTo>
                <a:cubicBezTo>
                  <a:pt x="53" y="0"/>
                  <a:pt x="53" y="0"/>
                  <a:pt x="53" y="0"/>
                </a:cubicBezTo>
                <a:cubicBezTo>
                  <a:pt x="17" y="0"/>
                  <a:pt x="0" y="26"/>
                  <a:pt x="0" y="53"/>
                </a:cubicBezTo>
                <a:cubicBezTo>
                  <a:pt x="0" y="345"/>
                  <a:pt x="0" y="345"/>
                  <a:pt x="0" y="345"/>
                </a:cubicBezTo>
                <a:cubicBezTo>
                  <a:pt x="0" y="373"/>
                  <a:pt x="17" y="399"/>
                  <a:pt x="53" y="399"/>
                </a:cubicBezTo>
                <a:cubicBezTo>
                  <a:pt x="151" y="399"/>
                  <a:pt x="151" y="399"/>
                  <a:pt x="151" y="399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44" y="345"/>
                  <a:pt x="44" y="345"/>
                  <a:pt x="44" y="345"/>
                </a:cubicBezTo>
                <a:cubicBezTo>
                  <a:pt x="44" y="124"/>
                  <a:pt x="44" y="124"/>
                  <a:pt x="44" y="124"/>
                </a:cubicBezTo>
                <a:cubicBezTo>
                  <a:pt x="443" y="124"/>
                  <a:pt x="443" y="124"/>
                  <a:pt x="443" y="124"/>
                </a:cubicBezTo>
                <a:cubicBezTo>
                  <a:pt x="443" y="345"/>
                  <a:pt x="443" y="345"/>
                  <a:pt x="443" y="345"/>
                </a:cubicBezTo>
                <a:cubicBezTo>
                  <a:pt x="345" y="345"/>
                  <a:pt x="345" y="345"/>
                  <a:pt x="345" y="345"/>
                </a:cubicBezTo>
                <a:cubicBezTo>
                  <a:pt x="345" y="399"/>
                  <a:pt x="345" y="399"/>
                  <a:pt x="345" y="399"/>
                </a:cubicBezTo>
                <a:cubicBezTo>
                  <a:pt x="443" y="399"/>
                  <a:pt x="443" y="399"/>
                  <a:pt x="443" y="399"/>
                </a:cubicBezTo>
                <a:cubicBezTo>
                  <a:pt x="470" y="399"/>
                  <a:pt x="496" y="373"/>
                  <a:pt x="496" y="345"/>
                </a:cubicBezTo>
                <a:cubicBezTo>
                  <a:pt x="496" y="53"/>
                  <a:pt x="496" y="53"/>
                  <a:pt x="496" y="53"/>
                </a:cubicBezTo>
                <a:cubicBezTo>
                  <a:pt x="496" y="26"/>
                  <a:pt x="470" y="0"/>
                  <a:pt x="443" y="0"/>
                </a:cubicBezTo>
                <a:close/>
                <a:moveTo>
                  <a:pt x="62" y="80"/>
                </a:moveTo>
                <a:lnTo>
                  <a:pt x="62" y="80"/>
                </a:lnTo>
                <a:cubicBezTo>
                  <a:pt x="53" y="80"/>
                  <a:pt x="44" y="71"/>
                  <a:pt x="44" y="62"/>
                </a:cubicBezTo>
                <a:cubicBezTo>
                  <a:pt x="44" y="53"/>
                  <a:pt x="53" y="45"/>
                  <a:pt x="62" y="45"/>
                </a:cubicBezTo>
                <a:cubicBezTo>
                  <a:pt x="71" y="45"/>
                  <a:pt x="79" y="53"/>
                  <a:pt x="79" y="62"/>
                </a:cubicBezTo>
                <a:cubicBezTo>
                  <a:pt x="79" y="71"/>
                  <a:pt x="71" y="80"/>
                  <a:pt x="62" y="80"/>
                </a:cubicBezTo>
                <a:close/>
                <a:moveTo>
                  <a:pt x="116" y="80"/>
                </a:moveTo>
                <a:lnTo>
                  <a:pt x="116" y="80"/>
                </a:lnTo>
                <a:cubicBezTo>
                  <a:pt x="107" y="80"/>
                  <a:pt x="97" y="71"/>
                  <a:pt x="97" y="62"/>
                </a:cubicBezTo>
                <a:cubicBezTo>
                  <a:pt x="97" y="53"/>
                  <a:pt x="107" y="45"/>
                  <a:pt x="116" y="45"/>
                </a:cubicBezTo>
                <a:cubicBezTo>
                  <a:pt x="124" y="45"/>
                  <a:pt x="132" y="53"/>
                  <a:pt x="132" y="62"/>
                </a:cubicBezTo>
                <a:cubicBezTo>
                  <a:pt x="132" y="71"/>
                  <a:pt x="124" y="80"/>
                  <a:pt x="116" y="80"/>
                </a:cubicBezTo>
                <a:close/>
                <a:moveTo>
                  <a:pt x="443" y="80"/>
                </a:moveTo>
                <a:lnTo>
                  <a:pt x="443" y="80"/>
                </a:lnTo>
                <a:cubicBezTo>
                  <a:pt x="151" y="80"/>
                  <a:pt x="151" y="80"/>
                  <a:pt x="151" y="80"/>
                </a:cubicBezTo>
                <a:cubicBezTo>
                  <a:pt x="151" y="53"/>
                  <a:pt x="151" y="53"/>
                  <a:pt x="151" y="53"/>
                </a:cubicBezTo>
                <a:cubicBezTo>
                  <a:pt x="443" y="53"/>
                  <a:pt x="443" y="53"/>
                  <a:pt x="443" y="53"/>
                </a:cubicBezTo>
                <a:lnTo>
                  <a:pt x="443" y="80"/>
                </a:lnTo>
                <a:close/>
                <a:moveTo>
                  <a:pt x="248" y="177"/>
                </a:moveTo>
                <a:lnTo>
                  <a:pt x="248" y="177"/>
                </a:lnTo>
                <a:cubicBezTo>
                  <a:pt x="124" y="301"/>
                  <a:pt x="124" y="301"/>
                  <a:pt x="124" y="301"/>
                </a:cubicBezTo>
                <a:cubicBezTo>
                  <a:pt x="204" y="301"/>
                  <a:pt x="204" y="301"/>
                  <a:pt x="204" y="301"/>
                </a:cubicBezTo>
                <a:cubicBezTo>
                  <a:pt x="204" y="443"/>
                  <a:pt x="204" y="443"/>
                  <a:pt x="204" y="443"/>
                </a:cubicBezTo>
                <a:cubicBezTo>
                  <a:pt x="292" y="443"/>
                  <a:pt x="292" y="443"/>
                  <a:pt x="292" y="443"/>
                </a:cubicBezTo>
                <a:cubicBezTo>
                  <a:pt x="292" y="301"/>
                  <a:pt x="292" y="301"/>
                  <a:pt x="292" y="301"/>
                </a:cubicBezTo>
                <a:cubicBezTo>
                  <a:pt x="363" y="301"/>
                  <a:pt x="363" y="301"/>
                  <a:pt x="363" y="301"/>
                </a:cubicBezTo>
                <a:lnTo>
                  <a:pt x="248" y="17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9280" name="Freeform 101">
            <a:extLst>
              <a:ext uri="{FF2B5EF4-FFF2-40B4-BE49-F238E27FC236}">
                <a16:creationId xmlns:a16="http://schemas.microsoft.com/office/drawing/2014/main" id="{7DE73094-3A14-EF42-B20A-166DB7970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025" y="4887913"/>
            <a:ext cx="461963" cy="355600"/>
          </a:xfrm>
          <a:custGeom>
            <a:avLst/>
            <a:gdLst>
              <a:gd name="T0" fmla="*/ 69117844 w 497"/>
              <a:gd name="T1" fmla="*/ 214906208 h 382"/>
              <a:gd name="T2" fmla="*/ 69117844 w 497"/>
              <a:gd name="T3" fmla="*/ 214906208 h 382"/>
              <a:gd name="T4" fmla="*/ 137372181 w 497"/>
              <a:gd name="T5" fmla="*/ 284230521 h 382"/>
              <a:gd name="T6" fmla="*/ 214266247 w 497"/>
              <a:gd name="T7" fmla="*/ 330157844 h 382"/>
              <a:gd name="T8" fmla="*/ 291160314 w 497"/>
              <a:gd name="T9" fmla="*/ 292029518 h 382"/>
              <a:gd name="T10" fmla="*/ 336950421 w 497"/>
              <a:gd name="T11" fmla="*/ 223571864 h 382"/>
              <a:gd name="T12" fmla="*/ 214266247 w 497"/>
              <a:gd name="T13" fmla="*/ 284230521 h 382"/>
              <a:gd name="T14" fmla="*/ 69117844 w 497"/>
              <a:gd name="T15" fmla="*/ 214906208 h 382"/>
              <a:gd name="T16" fmla="*/ 420756272 w 497"/>
              <a:gd name="T17" fmla="*/ 107452639 h 382"/>
              <a:gd name="T18" fmla="*/ 420756272 w 497"/>
              <a:gd name="T19" fmla="*/ 107452639 h 382"/>
              <a:gd name="T20" fmla="*/ 236729547 w 497"/>
              <a:gd name="T21" fmla="*/ 7798997 h 382"/>
              <a:gd name="T22" fmla="*/ 190938510 w 497"/>
              <a:gd name="T23" fmla="*/ 7798997 h 382"/>
              <a:gd name="T24" fmla="*/ 7776222 w 497"/>
              <a:gd name="T25" fmla="*/ 107452639 h 382"/>
              <a:gd name="T26" fmla="*/ 7776222 w 497"/>
              <a:gd name="T27" fmla="*/ 138648626 h 382"/>
              <a:gd name="T28" fmla="*/ 190938510 w 497"/>
              <a:gd name="T29" fmla="*/ 238303199 h 382"/>
              <a:gd name="T30" fmla="*/ 236729547 w 497"/>
              <a:gd name="T31" fmla="*/ 238303199 h 382"/>
              <a:gd name="T32" fmla="*/ 352501936 w 497"/>
              <a:gd name="T33" fmla="*/ 168978886 h 382"/>
              <a:gd name="T34" fmla="*/ 229817762 w 497"/>
              <a:gd name="T35" fmla="*/ 138648626 h 382"/>
              <a:gd name="T36" fmla="*/ 214266247 w 497"/>
              <a:gd name="T37" fmla="*/ 145581895 h 382"/>
              <a:gd name="T38" fmla="*/ 175386995 w 497"/>
              <a:gd name="T39" fmla="*/ 115251636 h 382"/>
              <a:gd name="T40" fmla="*/ 214266247 w 497"/>
              <a:gd name="T41" fmla="*/ 92721304 h 382"/>
              <a:gd name="T42" fmla="*/ 253144570 w 497"/>
              <a:gd name="T43" fmla="*/ 107452639 h 382"/>
              <a:gd name="T44" fmla="*/ 382741458 w 497"/>
              <a:gd name="T45" fmla="*/ 153380892 h 382"/>
              <a:gd name="T46" fmla="*/ 420756272 w 497"/>
              <a:gd name="T47" fmla="*/ 138648626 h 382"/>
              <a:gd name="T48" fmla="*/ 420756272 w 497"/>
              <a:gd name="T49" fmla="*/ 107452639 h 382"/>
              <a:gd name="T50" fmla="*/ 367189943 w 497"/>
              <a:gd name="T51" fmla="*/ 299828515 h 382"/>
              <a:gd name="T52" fmla="*/ 367189943 w 497"/>
              <a:gd name="T53" fmla="*/ 299828515 h 382"/>
              <a:gd name="T54" fmla="*/ 398292973 w 497"/>
              <a:gd name="T55" fmla="*/ 292029518 h 382"/>
              <a:gd name="T56" fmla="*/ 382741458 w 497"/>
              <a:gd name="T57" fmla="*/ 153380892 h 382"/>
              <a:gd name="T58" fmla="*/ 352501936 w 497"/>
              <a:gd name="T59" fmla="*/ 168978886 h 382"/>
              <a:gd name="T60" fmla="*/ 367189943 w 497"/>
              <a:gd name="T61" fmla="*/ 299828515 h 38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497" h="382">
                <a:moveTo>
                  <a:pt x="80" y="248"/>
                </a:moveTo>
                <a:lnTo>
                  <a:pt x="80" y="248"/>
                </a:lnTo>
                <a:cubicBezTo>
                  <a:pt x="97" y="293"/>
                  <a:pt x="106" y="311"/>
                  <a:pt x="159" y="328"/>
                </a:cubicBezTo>
                <a:cubicBezTo>
                  <a:pt x="203" y="355"/>
                  <a:pt x="230" y="381"/>
                  <a:pt x="248" y="381"/>
                </a:cubicBezTo>
                <a:cubicBezTo>
                  <a:pt x="266" y="381"/>
                  <a:pt x="293" y="355"/>
                  <a:pt x="337" y="337"/>
                </a:cubicBezTo>
                <a:cubicBezTo>
                  <a:pt x="390" y="311"/>
                  <a:pt x="372" y="311"/>
                  <a:pt x="390" y="258"/>
                </a:cubicBezTo>
                <a:cubicBezTo>
                  <a:pt x="248" y="328"/>
                  <a:pt x="248" y="328"/>
                  <a:pt x="248" y="328"/>
                </a:cubicBezTo>
                <a:lnTo>
                  <a:pt x="80" y="248"/>
                </a:lnTo>
                <a:close/>
                <a:moveTo>
                  <a:pt x="487" y="124"/>
                </a:moveTo>
                <a:lnTo>
                  <a:pt x="487" y="124"/>
                </a:lnTo>
                <a:cubicBezTo>
                  <a:pt x="274" y="9"/>
                  <a:pt x="274" y="9"/>
                  <a:pt x="274" y="9"/>
                </a:cubicBezTo>
                <a:cubicBezTo>
                  <a:pt x="266" y="0"/>
                  <a:pt x="239" y="0"/>
                  <a:pt x="221" y="9"/>
                </a:cubicBezTo>
                <a:cubicBezTo>
                  <a:pt x="9" y="124"/>
                  <a:pt x="9" y="124"/>
                  <a:pt x="9" y="124"/>
                </a:cubicBezTo>
                <a:cubicBezTo>
                  <a:pt x="0" y="133"/>
                  <a:pt x="0" y="142"/>
                  <a:pt x="9" y="160"/>
                </a:cubicBezTo>
                <a:cubicBezTo>
                  <a:pt x="221" y="275"/>
                  <a:pt x="221" y="275"/>
                  <a:pt x="221" y="275"/>
                </a:cubicBezTo>
                <a:cubicBezTo>
                  <a:pt x="239" y="284"/>
                  <a:pt x="266" y="284"/>
                  <a:pt x="274" y="275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266" y="160"/>
                  <a:pt x="266" y="160"/>
                  <a:pt x="266" y="160"/>
                </a:cubicBezTo>
                <a:cubicBezTo>
                  <a:pt x="257" y="160"/>
                  <a:pt x="257" y="168"/>
                  <a:pt x="248" y="168"/>
                </a:cubicBezTo>
                <a:cubicBezTo>
                  <a:pt x="221" y="168"/>
                  <a:pt x="203" y="151"/>
                  <a:pt x="203" y="133"/>
                </a:cubicBezTo>
                <a:cubicBezTo>
                  <a:pt x="203" y="124"/>
                  <a:pt x="221" y="107"/>
                  <a:pt x="248" y="107"/>
                </a:cubicBezTo>
                <a:cubicBezTo>
                  <a:pt x="266" y="107"/>
                  <a:pt x="284" y="115"/>
                  <a:pt x="293" y="124"/>
                </a:cubicBezTo>
                <a:cubicBezTo>
                  <a:pt x="443" y="177"/>
                  <a:pt x="443" y="177"/>
                  <a:pt x="443" y="177"/>
                </a:cubicBezTo>
                <a:cubicBezTo>
                  <a:pt x="487" y="160"/>
                  <a:pt x="487" y="160"/>
                  <a:pt x="487" y="160"/>
                </a:cubicBezTo>
                <a:cubicBezTo>
                  <a:pt x="496" y="142"/>
                  <a:pt x="496" y="133"/>
                  <a:pt x="487" y="124"/>
                </a:cubicBezTo>
                <a:close/>
                <a:moveTo>
                  <a:pt x="425" y="346"/>
                </a:moveTo>
                <a:lnTo>
                  <a:pt x="425" y="346"/>
                </a:lnTo>
                <a:cubicBezTo>
                  <a:pt x="416" y="355"/>
                  <a:pt x="452" y="364"/>
                  <a:pt x="461" y="337"/>
                </a:cubicBezTo>
                <a:cubicBezTo>
                  <a:pt x="469" y="213"/>
                  <a:pt x="443" y="177"/>
                  <a:pt x="443" y="177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408" y="195"/>
                  <a:pt x="443" y="222"/>
                  <a:pt x="425" y="34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9281" name="Freeform 102">
            <a:extLst>
              <a:ext uri="{FF2B5EF4-FFF2-40B4-BE49-F238E27FC236}">
                <a16:creationId xmlns:a16="http://schemas.microsoft.com/office/drawing/2014/main" id="{A0AA2EA0-6AF4-0A4C-AC87-D1388D059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650" y="3600450"/>
            <a:ext cx="401638" cy="360363"/>
          </a:xfrm>
          <a:custGeom>
            <a:avLst/>
            <a:gdLst>
              <a:gd name="T0" fmla="*/ 52035510 w 498"/>
              <a:gd name="T1" fmla="*/ 99022894 h 445"/>
              <a:gd name="T2" fmla="*/ 52035510 w 498"/>
              <a:gd name="T3" fmla="*/ 99022894 h 445"/>
              <a:gd name="T4" fmla="*/ 92363029 w 498"/>
              <a:gd name="T5" fmla="*/ 110827414 h 445"/>
              <a:gd name="T6" fmla="*/ 98217428 w 498"/>
              <a:gd name="T7" fmla="*/ 110827414 h 445"/>
              <a:gd name="T8" fmla="*/ 126836958 w 498"/>
              <a:gd name="T9" fmla="*/ 87875125 h 445"/>
              <a:gd name="T10" fmla="*/ 126836958 w 498"/>
              <a:gd name="T11" fmla="*/ 81973270 h 445"/>
              <a:gd name="T12" fmla="*/ 115779009 w 498"/>
              <a:gd name="T13" fmla="*/ 70168750 h 445"/>
              <a:gd name="T14" fmla="*/ 178872467 w 498"/>
              <a:gd name="T15" fmla="*/ 6557797 h 445"/>
              <a:gd name="T16" fmla="*/ 126836958 w 498"/>
              <a:gd name="T17" fmla="*/ 0 h 445"/>
              <a:gd name="T18" fmla="*/ 69597897 w 498"/>
              <a:gd name="T19" fmla="*/ 35411941 h 445"/>
              <a:gd name="T20" fmla="*/ 46831959 w 498"/>
              <a:gd name="T21" fmla="*/ 53118316 h 445"/>
              <a:gd name="T22" fmla="*/ 34473928 w 498"/>
              <a:gd name="T23" fmla="*/ 76070605 h 445"/>
              <a:gd name="T24" fmla="*/ 11707990 w 498"/>
              <a:gd name="T25" fmla="*/ 81973270 h 445"/>
              <a:gd name="T26" fmla="*/ 0 w 498"/>
              <a:gd name="T27" fmla="*/ 93776980 h 445"/>
              <a:gd name="T28" fmla="*/ 0 w 498"/>
              <a:gd name="T29" fmla="*/ 99022894 h 445"/>
              <a:gd name="T30" fmla="*/ 23415979 w 498"/>
              <a:gd name="T31" fmla="*/ 122631124 h 445"/>
              <a:gd name="T32" fmla="*/ 34473928 w 498"/>
              <a:gd name="T33" fmla="*/ 128533789 h 445"/>
              <a:gd name="T34" fmla="*/ 46831959 w 498"/>
              <a:gd name="T35" fmla="*/ 116729269 h 445"/>
              <a:gd name="T36" fmla="*/ 52035510 w 498"/>
              <a:gd name="T37" fmla="*/ 99022894 h 445"/>
              <a:gd name="T38" fmla="*/ 144398539 w 498"/>
              <a:gd name="T39" fmla="*/ 104925559 h 445"/>
              <a:gd name="T40" fmla="*/ 144398539 w 498"/>
              <a:gd name="T41" fmla="*/ 104925559 h 445"/>
              <a:gd name="T42" fmla="*/ 138544947 w 498"/>
              <a:gd name="T43" fmla="*/ 104925559 h 445"/>
              <a:gd name="T44" fmla="*/ 115779009 w 498"/>
              <a:gd name="T45" fmla="*/ 122631124 h 445"/>
              <a:gd name="T46" fmla="*/ 109925417 w 498"/>
              <a:gd name="T47" fmla="*/ 133779702 h 445"/>
              <a:gd name="T48" fmla="*/ 247819518 w 498"/>
              <a:gd name="T49" fmla="*/ 285265780 h 445"/>
              <a:gd name="T50" fmla="*/ 259527507 w 498"/>
              <a:gd name="T51" fmla="*/ 285265780 h 445"/>
              <a:gd name="T52" fmla="*/ 277089895 w 498"/>
              <a:gd name="T53" fmla="*/ 273461260 h 445"/>
              <a:gd name="T54" fmla="*/ 277089895 w 498"/>
              <a:gd name="T55" fmla="*/ 262313491 h 445"/>
              <a:gd name="T56" fmla="*/ 144398539 w 498"/>
              <a:gd name="T57" fmla="*/ 104925559 h 445"/>
              <a:gd name="T58" fmla="*/ 323271006 w 498"/>
              <a:gd name="T59" fmla="*/ 41314606 h 445"/>
              <a:gd name="T60" fmla="*/ 323271006 w 498"/>
              <a:gd name="T61" fmla="*/ 41314606 h 445"/>
              <a:gd name="T62" fmla="*/ 311563017 w 498"/>
              <a:gd name="T63" fmla="*/ 35411941 h 445"/>
              <a:gd name="T64" fmla="*/ 299855027 w 498"/>
              <a:gd name="T65" fmla="*/ 58365039 h 445"/>
              <a:gd name="T66" fmla="*/ 265381905 w 498"/>
              <a:gd name="T67" fmla="*/ 70168750 h 445"/>
              <a:gd name="T68" fmla="*/ 259527507 w 498"/>
              <a:gd name="T69" fmla="*/ 41314606 h 445"/>
              <a:gd name="T70" fmla="*/ 271235497 w 498"/>
              <a:gd name="T71" fmla="*/ 12459652 h 445"/>
              <a:gd name="T72" fmla="*/ 265381905 w 498"/>
              <a:gd name="T73" fmla="*/ 6557797 h 445"/>
              <a:gd name="T74" fmla="*/ 219199987 w 498"/>
              <a:gd name="T75" fmla="*/ 47216461 h 445"/>
              <a:gd name="T76" fmla="*/ 207491998 w 498"/>
              <a:gd name="T77" fmla="*/ 99022894 h 445"/>
              <a:gd name="T78" fmla="*/ 184726865 w 498"/>
              <a:gd name="T79" fmla="*/ 122631124 h 445"/>
              <a:gd name="T80" fmla="*/ 207491998 w 498"/>
              <a:gd name="T81" fmla="*/ 151486078 h 445"/>
              <a:gd name="T82" fmla="*/ 236762375 w 498"/>
              <a:gd name="T83" fmla="*/ 122631124 h 445"/>
              <a:gd name="T84" fmla="*/ 265381905 w 498"/>
              <a:gd name="T85" fmla="*/ 116729269 h 445"/>
              <a:gd name="T86" fmla="*/ 317417415 w 498"/>
              <a:gd name="T87" fmla="*/ 93776980 h 445"/>
              <a:gd name="T88" fmla="*/ 323271006 w 498"/>
              <a:gd name="T89" fmla="*/ 41314606 h 445"/>
              <a:gd name="T90" fmla="*/ 46831959 w 498"/>
              <a:gd name="T91" fmla="*/ 262313491 h 445"/>
              <a:gd name="T92" fmla="*/ 46831959 w 498"/>
              <a:gd name="T93" fmla="*/ 262313491 h 445"/>
              <a:gd name="T94" fmla="*/ 46831959 w 498"/>
              <a:gd name="T95" fmla="*/ 273461260 h 445"/>
              <a:gd name="T96" fmla="*/ 57889908 w 498"/>
              <a:gd name="T97" fmla="*/ 291167635 h 445"/>
              <a:gd name="T98" fmla="*/ 69597897 w 498"/>
              <a:gd name="T99" fmla="*/ 285265780 h 445"/>
              <a:gd name="T100" fmla="*/ 150252937 w 498"/>
              <a:gd name="T101" fmla="*/ 209850307 h 445"/>
              <a:gd name="T102" fmla="*/ 126836958 w 498"/>
              <a:gd name="T103" fmla="*/ 180340222 h 445"/>
              <a:gd name="T104" fmla="*/ 46831959 w 498"/>
              <a:gd name="T105" fmla="*/ 262313491 h 445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9503" name="TextBox 35">
            <a:extLst>
              <a:ext uri="{FF2B5EF4-FFF2-40B4-BE49-F238E27FC236}">
                <a16:creationId xmlns:a16="http://schemas.microsoft.com/office/drawing/2014/main" id="{552C0F60-25C8-D94A-A9E5-8CB061387F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9175" y="2074863"/>
            <a:ext cx="3138488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清风素材，是集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模板开发、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设计定制、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培训于一体的专业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服务提供商。</a:t>
            </a:r>
            <a:endParaRPr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9504" name="TextBox 35">
            <a:extLst>
              <a:ext uri="{FF2B5EF4-FFF2-40B4-BE49-F238E27FC236}">
                <a16:creationId xmlns:a16="http://schemas.microsoft.com/office/drawing/2014/main" id="{1E3D3702-2F5A-FD4F-8DE8-CB424D679E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9175" y="3403600"/>
            <a:ext cx="3138488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清风素材，是集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模板开发、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设计定制、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培训于一体的专业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服务提供商。</a:t>
            </a:r>
            <a:endParaRPr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9505" name="TextBox 35">
            <a:extLst>
              <a:ext uri="{FF2B5EF4-FFF2-40B4-BE49-F238E27FC236}">
                <a16:creationId xmlns:a16="http://schemas.microsoft.com/office/drawing/2014/main" id="{5900863F-9133-DA4E-9EF6-8F260746C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9175" y="4721225"/>
            <a:ext cx="3138488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清风素材，是集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模板开发、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设计定制、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培训于一体的专业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服务提供商。</a:t>
            </a:r>
            <a:endParaRPr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9506" name="TextBox 35">
            <a:extLst>
              <a:ext uri="{FF2B5EF4-FFF2-40B4-BE49-F238E27FC236}">
                <a16:creationId xmlns:a16="http://schemas.microsoft.com/office/drawing/2014/main" id="{8FDE455A-27A0-6244-999C-78BFD88F4A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7638" y="2074863"/>
            <a:ext cx="3138487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清风素材，是集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模板开发、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设计定制、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培训于一体的专业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服务提供商。</a:t>
            </a:r>
            <a:endParaRPr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9507" name="TextBox 35">
            <a:extLst>
              <a:ext uri="{FF2B5EF4-FFF2-40B4-BE49-F238E27FC236}">
                <a16:creationId xmlns:a16="http://schemas.microsoft.com/office/drawing/2014/main" id="{BF46F775-937F-D642-9104-578CE8BE13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7638" y="3403600"/>
            <a:ext cx="3138487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清风素材，是集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模板开发、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设计定制、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培训于一体的专业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服务提供商。</a:t>
            </a:r>
            <a:endParaRPr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9508" name="TextBox 35">
            <a:extLst>
              <a:ext uri="{FF2B5EF4-FFF2-40B4-BE49-F238E27FC236}">
                <a16:creationId xmlns:a16="http://schemas.microsoft.com/office/drawing/2014/main" id="{EC56AA99-8DC7-9A4A-9B61-3631157C1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7638" y="4721225"/>
            <a:ext cx="3138487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清风素材，是集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模板开发、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设计定制、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培训于一体的专业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服务提供商。</a:t>
            </a:r>
            <a:endParaRPr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9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9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9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9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9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9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9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9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9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9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9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70" grpId="0" animBg="1"/>
      <p:bldP spid="139271" grpId="0" animBg="1"/>
      <p:bldP spid="139272" grpId="0" animBg="1"/>
      <p:bldP spid="139273" grpId="0" animBg="1"/>
      <p:bldP spid="139274" grpId="0" animBg="1"/>
      <p:bldP spid="13927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745" name="组合 14">
            <a:extLst>
              <a:ext uri="{FF2B5EF4-FFF2-40B4-BE49-F238E27FC236}">
                <a16:creationId xmlns:a16="http://schemas.microsoft.com/office/drawing/2014/main" id="{B9B994AC-9BDD-404D-87E7-8A5121156076}"/>
              </a:ext>
            </a:extLst>
          </p:cNvPr>
          <p:cNvGrpSpPr>
            <a:grpSpLocks/>
          </p:cNvGrpSpPr>
          <p:nvPr/>
        </p:nvGrpSpPr>
        <p:grpSpPr bwMode="auto">
          <a:xfrm>
            <a:off x="8666163" y="5126038"/>
            <a:ext cx="687387" cy="687387"/>
            <a:chOff x="0" y="0"/>
            <a:chExt cx="468008" cy="468008"/>
          </a:xfrm>
        </p:grpSpPr>
        <p:sp>
          <p:nvSpPr>
            <p:cNvPr id="287778" name="矩形 15">
              <a:extLst>
                <a:ext uri="{FF2B5EF4-FFF2-40B4-BE49-F238E27FC236}">
                  <a16:creationId xmlns:a16="http://schemas.microsoft.com/office/drawing/2014/main" id="{B9E5E26E-F3C7-594D-967D-4EB4F6289A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468008" cy="46800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287779" name="Freeform 217">
              <a:extLst>
                <a:ext uri="{FF2B5EF4-FFF2-40B4-BE49-F238E27FC236}">
                  <a16:creationId xmlns:a16="http://schemas.microsoft.com/office/drawing/2014/main" id="{867A7A63-9247-A349-9FC0-40BAA64D9245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87699" y="87760"/>
              <a:ext cx="292609" cy="291112"/>
            </a:xfrm>
            <a:custGeom>
              <a:avLst/>
              <a:gdLst>
                <a:gd name="T0" fmla="*/ 814458653 w 87"/>
                <a:gd name="T1" fmla="*/ 369484704 h 87"/>
                <a:gd name="T2" fmla="*/ 667404132 w 87"/>
                <a:gd name="T3" fmla="*/ 503841257 h 87"/>
                <a:gd name="T4" fmla="*/ 576907232 w 87"/>
                <a:gd name="T5" fmla="*/ 414269107 h 87"/>
                <a:gd name="T6" fmla="*/ 644779066 w 87"/>
                <a:gd name="T7" fmla="*/ 335893056 h 87"/>
                <a:gd name="T8" fmla="*/ 644779066 w 87"/>
                <a:gd name="T9" fmla="*/ 302304754 h 87"/>
                <a:gd name="T10" fmla="*/ 644779066 w 87"/>
                <a:gd name="T11" fmla="*/ 302304754 h 87"/>
                <a:gd name="T12" fmla="*/ 599532298 w 87"/>
                <a:gd name="T13" fmla="*/ 302304754 h 87"/>
                <a:gd name="T14" fmla="*/ 531660463 w 87"/>
                <a:gd name="T15" fmla="*/ 369484704 h 87"/>
                <a:gd name="T16" fmla="*/ 475102843 w 87"/>
                <a:gd name="T17" fmla="*/ 313500855 h 87"/>
                <a:gd name="T18" fmla="*/ 622157364 w 87"/>
                <a:gd name="T19" fmla="*/ 179144302 h 87"/>
                <a:gd name="T20" fmla="*/ 814458653 w 87"/>
                <a:gd name="T21" fmla="*/ 369484704 h 87"/>
                <a:gd name="T22" fmla="*/ 509035397 w 87"/>
                <a:gd name="T23" fmla="*/ 671789459 h 87"/>
                <a:gd name="T24" fmla="*/ 407231008 w 87"/>
                <a:gd name="T25" fmla="*/ 571021207 h 87"/>
                <a:gd name="T26" fmla="*/ 237551421 w 87"/>
                <a:gd name="T27" fmla="*/ 738969408 h 87"/>
                <a:gd name="T28" fmla="*/ 192301289 w 87"/>
                <a:gd name="T29" fmla="*/ 738969408 h 87"/>
                <a:gd name="T30" fmla="*/ 192301289 w 87"/>
                <a:gd name="T31" fmla="*/ 738969408 h 87"/>
                <a:gd name="T32" fmla="*/ 192301289 w 87"/>
                <a:gd name="T33" fmla="*/ 705377760 h 87"/>
                <a:gd name="T34" fmla="*/ 373295091 w 87"/>
                <a:gd name="T35" fmla="*/ 526233459 h 87"/>
                <a:gd name="T36" fmla="*/ 316734108 w 87"/>
                <a:gd name="T37" fmla="*/ 481449056 h 87"/>
                <a:gd name="T38" fmla="*/ 101807752 w 87"/>
                <a:gd name="T39" fmla="*/ 694181660 h 87"/>
                <a:gd name="T40" fmla="*/ 22625066 w 87"/>
                <a:gd name="T41" fmla="*/ 962898113 h 87"/>
                <a:gd name="T42" fmla="*/ 294109042 w 87"/>
                <a:gd name="T43" fmla="*/ 884522062 h 87"/>
                <a:gd name="T44" fmla="*/ 509035397 w 87"/>
                <a:gd name="T45" fmla="*/ 671789459 h 87"/>
                <a:gd name="T46" fmla="*/ 859705422 w 87"/>
                <a:gd name="T47" fmla="*/ 324696956 h 87"/>
                <a:gd name="T48" fmla="*/ 984138240 w 87"/>
                <a:gd name="T49" fmla="*/ 190340402 h 87"/>
                <a:gd name="T50" fmla="*/ 791836951 w 87"/>
                <a:gd name="T51" fmla="*/ 0 h 87"/>
                <a:gd name="T52" fmla="*/ 667404132 w 87"/>
                <a:gd name="T53" fmla="*/ 134356553 h 87"/>
                <a:gd name="T54" fmla="*/ 859705422 w 87"/>
                <a:gd name="T55" fmla="*/ 324696956 h 87"/>
                <a:gd name="T56" fmla="*/ 746586819 w 87"/>
                <a:gd name="T57" fmla="*/ 571021207 h 87"/>
                <a:gd name="T58" fmla="*/ 701340050 w 87"/>
                <a:gd name="T59" fmla="*/ 571021207 h 87"/>
                <a:gd name="T60" fmla="*/ 395916794 w 87"/>
                <a:gd name="T61" fmla="*/ 279912553 h 87"/>
                <a:gd name="T62" fmla="*/ 407231008 w 87"/>
                <a:gd name="T63" fmla="*/ 201536503 h 87"/>
                <a:gd name="T64" fmla="*/ 203615504 w 87"/>
                <a:gd name="T65" fmla="*/ 0 h 87"/>
                <a:gd name="T66" fmla="*/ 203615504 w 87"/>
                <a:gd name="T67" fmla="*/ 0 h 87"/>
                <a:gd name="T68" fmla="*/ 214926355 w 87"/>
                <a:gd name="T69" fmla="*/ 55983849 h 87"/>
                <a:gd name="T70" fmla="*/ 282798190 w 87"/>
                <a:gd name="T71" fmla="*/ 167948201 h 87"/>
                <a:gd name="T72" fmla="*/ 169679587 w 87"/>
                <a:gd name="T73" fmla="*/ 279912553 h 87"/>
                <a:gd name="T74" fmla="*/ 45246769 w 87"/>
                <a:gd name="T75" fmla="*/ 179144302 h 87"/>
                <a:gd name="T76" fmla="*/ 11310851 w 87"/>
                <a:gd name="T77" fmla="*/ 145552654 h 87"/>
                <a:gd name="T78" fmla="*/ 0 w 87"/>
                <a:gd name="T79" fmla="*/ 201536503 h 87"/>
                <a:gd name="T80" fmla="*/ 203615504 w 87"/>
                <a:gd name="T81" fmla="*/ 403073006 h 87"/>
                <a:gd name="T82" fmla="*/ 260173124 w 87"/>
                <a:gd name="T83" fmla="*/ 403073006 h 87"/>
                <a:gd name="T84" fmla="*/ 565596380 w 87"/>
                <a:gd name="T85" fmla="*/ 694181660 h 87"/>
                <a:gd name="T86" fmla="*/ 554285529 w 87"/>
                <a:gd name="T87" fmla="*/ 772557710 h 87"/>
                <a:gd name="T88" fmla="*/ 757901033 w 87"/>
                <a:gd name="T89" fmla="*/ 974094213 h 87"/>
                <a:gd name="T90" fmla="*/ 757901033 w 87"/>
                <a:gd name="T91" fmla="*/ 974094213 h 87"/>
                <a:gd name="T92" fmla="*/ 746586819 w 87"/>
                <a:gd name="T93" fmla="*/ 918110364 h 87"/>
                <a:gd name="T94" fmla="*/ 678714984 w 87"/>
                <a:gd name="T95" fmla="*/ 817342113 h 87"/>
                <a:gd name="T96" fmla="*/ 791836951 w 87"/>
                <a:gd name="T97" fmla="*/ 694181660 h 87"/>
                <a:gd name="T98" fmla="*/ 904955554 w 87"/>
                <a:gd name="T99" fmla="*/ 794949911 h 87"/>
                <a:gd name="T100" fmla="*/ 950202323 w 87"/>
                <a:gd name="T101" fmla="*/ 828541559 h 87"/>
                <a:gd name="T102" fmla="*/ 950202323 w 87"/>
                <a:gd name="T103" fmla="*/ 772557710 h 87"/>
                <a:gd name="T104" fmla="*/ 746586819 w 87"/>
                <a:gd name="T105" fmla="*/ 571021207 h 87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87" h="87">
                  <a:moveTo>
                    <a:pt x="72" y="33"/>
                  </a:moveTo>
                  <a:cubicBezTo>
                    <a:pt x="59" y="45"/>
                    <a:pt x="59" y="45"/>
                    <a:pt x="59" y="45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8" y="29"/>
                    <a:pt x="58" y="28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6"/>
                    <a:pt x="54" y="26"/>
                    <a:pt x="53" y="27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72" y="33"/>
                    <a:pt x="72" y="33"/>
                    <a:pt x="72" y="33"/>
                  </a:cubicBezTo>
                  <a:close/>
                  <a:moveTo>
                    <a:pt x="45" y="60"/>
                  </a:moveTo>
                  <a:cubicBezTo>
                    <a:pt x="36" y="51"/>
                    <a:pt x="36" y="51"/>
                    <a:pt x="36" y="51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0" y="67"/>
                    <a:pt x="18" y="67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6" y="65"/>
                    <a:pt x="16" y="64"/>
                    <a:pt x="17" y="63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6" y="79"/>
                    <a:pt x="26" y="79"/>
                    <a:pt x="26" y="79"/>
                  </a:cubicBezTo>
                  <a:lnTo>
                    <a:pt x="45" y="60"/>
                  </a:lnTo>
                  <a:close/>
                  <a:moveTo>
                    <a:pt x="76" y="29"/>
                  </a:moveTo>
                  <a:cubicBezTo>
                    <a:pt x="87" y="17"/>
                    <a:pt x="87" y="17"/>
                    <a:pt x="87" y="17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59" y="12"/>
                    <a:pt x="59" y="12"/>
                    <a:pt x="59" y="12"/>
                  </a:cubicBezTo>
                  <a:lnTo>
                    <a:pt x="76" y="29"/>
                  </a:lnTo>
                  <a:close/>
                  <a:moveTo>
                    <a:pt x="66" y="51"/>
                  </a:moveTo>
                  <a:cubicBezTo>
                    <a:pt x="65" y="51"/>
                    <a:pt x="64" y="51"/>
                    <a:pt x="62" y="51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6" y="23"/>
                    <a:pt x="36" y="21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3" y="7"/>
                    <a:pt x="25" y="11"/>
                    <a:pt x="25" y="15"/>
                  </a:cubicBezTo>
                  <a:cubicBezTo>
                    <a:pt x="25" y="20"/>
                    <a:pt x="21" y="25"/>
                    <a:pt x="15" y="25"/>
                  </a:cubicBezTo>
                  <a:cubicBezTo>
                    <a:pt x="10" y="25"/>
                    <a:pt x="5" y="21"/>
                    <a:pt x="4" y="16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5"/>
                    <a:pt x="0" y="17"/>
                    <a:pt x="0" y="18"/>
                  </a:cubicBezTo>
                  <a:cubicBezTo>
                    <a:pt x="0" y="28"/>
                    <a:pt x="9" y="36"/>
                    <a:pt x="18" y="36"/>
                  </a:cubicBezTo>
                  <a:cubicBezTo>
                    <a:pt x="20" y="36"/>
                    <a:pt x="22" y="36"/>
                    <a:pt x="23" y="3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49" y="64"/>
                    <a:pt x="49" y="67"/>
                    <a:pt x="49" y="69"/>
                  </a:cubicBezTo>
                  <a:cubicBezTo>
                    <a:pt x="49" y="79"/>
                    <a:pt x="57" y="87"/>
                    <a:pt x="67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2" y="80"/>
                    <a:pt x="60" y="77"/>
                    <a:pt x="60" y="73"/>
                  </a:cubicBezTo>
                  <a:cubicBezTo>
                    <a:pt x="60" y="67"/>
                    <a:pt x="64" y="62"/>
                    <a:pt x="70" y="62"/>
                  </a:cubicBezTo>
                  <a:cubicBezTo>
                    <a:pt x="75" y="62"/>
                    <a:pt x="80" y="66"/>
                    <a:pt x="80" y="71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84" y="73"/>
                    <a:pt x="85" y="71"/>
                    <a:pt x="84" y="69"/>
                  </a:cubicBezTo>
                  <a:cubicBezTo>
                    <a:pt x="84" y="59"/>
                    <a:pt x="76" y="51"/>
                    <a:pt x="66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87746" name="组合 17">
            <a:extLst>
              <a:ext uri="{FF2B5EF4-FFF2-40B4-BE49-F238E27FC236}">
                <a16:creationId xmlns:a16="http://schemas.microsoft.com/office/drawing/2014/main" id="{FC1476B1-C8C0-044E-BE42-1CFB818A4807}"/>
              </a:ext>
            </a:extLst>
          </p:cNvPr>
          <p:cNvGrpSpPr>
            <a:grpSpLocks/>
          </p:cNvGrpSpPr>
          <p:nvPr/>
        </p:nvGrpSpPr>
        <p:grpSpPr bwMode="auto">
          <a:xfrm>
            <a:off x="9645650" y="5124450"/>
            <a:ext cx="739775" cy="688975"/>
            <a:chOff x="0" y="0"/>
            <a:chExt cx="502669" cy="468008"/>
          </a:xfrm>
        </p:grpSpPr>
        <p:sp>
          <p:nvSpPr>
            <p:cNvPr id="287776" name="矩形 18">
              <a:extLst>
                <a:ext uri="{FF2B5EF4-FFF2-40B4-BE49-F238E27FC236}">
                  <a16:creationId xmlns:a16="http://schemas.microsoft.com/office/drawing/2014/main" id="{3992F894-178A-494A-B12C-25895E4506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61" y="0"/>
              <a:ext cx="468008" cy="46800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pic>
          <p:nvPicPr>
            <p:cNvPr id="287777" name="Picture 2" descr="\\MAGNUM\Projects\Microsoft\Cloud Power FY12\Design\ICONS_PNG\Building.png">
              <a:extLst>
                <a:ext uri="{FF2B5EF4-FFF2-40B4-BE49-F238E27FC236}">
                  <a16:creationId xmlns:a16="http://schemas.microsoft.com/office/drawing/2014/main" id="{1A9422CE-50D6-BA40-AC9E-0CEC9B8313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grayscl/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89073" cy="429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7747" name="组合 20">
            <a:extLst>
              <a:ext uri="{FF2B5EF4-FFF2-40B4-BE49-F238E27FC236}">
                <a16:creationId xmlns:a16="http://schemas.microsoft.com/office/drawing/2014/main" id="{15F76725-405D-944E-8E5B-A065C683A57F}"/>
              </a:ext>
            </a:extLst>
          </p:cNvPr>
          <p:cNvGrpSpPr>
            <a:grpSpLocks/>
          </p:cNvGrpSpPr>
          <p:nvPr/>
        </p:nvGrpSpPr>
        <p:grpSpPr bwMode="auto">
          <a:xfrm>
            <a:off x="10707688" y="5124450"/>
            <a:ext cx="736600" cy="688975"/>
            <a:chOff x="0" y="0"/>
            <a:chExt cx="501830" cy="468008"/>
          </a:xfrm>
        </p:grpSpPr>
        <p:sp>
          <p:nvSpPr>
            <p:cNvPr id="287774" name="矩形 21">
              <a:extLst>
                <a:ext uri="{FF2B5EF4-FFF2-40B4-BE49-F238E27FC236}">
                  <a16:creationId xmlns:a16="http://schemas.microsoft.com/office/drawing/2014/main" id="{3237AE52-FCCE-154D-A6E1-F08E53EA8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11" y="0"/>
              <a:ext cx="468008" cy="46800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pic>
          <p:nvPicPr>
            <p:cNvPr id="287775" name="Picture 2" descr="\\MAGNUM\Projects\Microsoft\Cloud Power FY12\Design\Icons\PNGs\Cloud_on_your_terms.png">
              <a:extLst>
                <a:ext uri="{FF2B5EF4-FFF2-40B4-BE49-F238E27FC236}">
                  <a16:creationId xmlns:a16="http://schemas.microsoft.com/office/drawing/2014/main" id="{F8354F2B-DE8C-6346-AED5-119120D77C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750"/>
              <a:ext cx="501830" cy="440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87748" name="流程图: 数据 23">
            <a:extLst>
              <a:ext uri="{FF2B5EF4-FFF2-40B4-BE49-F238E27FC236}">
                <a16:creationId xmlns:a16="http://schemas.microsoft.com/office/drawing/2014/main" id="{50D11D2E-77D0-E744-9C02-7FA256557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2475" y="3314700"/>
            <a:ext cx="3176588" cy="636588"/>
          </a:xfrm>
          <a:prstGeom prst="flowChartInputOutput">
            <a:avLst/>
          </a:pr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87749" name="流程图: 数据 24">
            <a:extLst>
              <a:ext uri="{FF2B5EF4-FFF2-40B4-BE49-F238E27FC236}">
                <a16:creationId xmlns:a16="http://schemas.microsoft.com/office/drawing/2014/main" id="{FA0A6BFD-7EE1-4749-A45C-74693DB15C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4063" y="2257425"/>
            <a:ext cx="3176587" cy="635000"/>
          </a:xfrm>
          <a:prstGeom prst="flowChartInputOutput">
            <a:avLst/>
          </a:pr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87750" name="文本框 25">
            <a:extLst>
              <a:ext uri="{FF2B5EF4-FFF2-40B4-BE49-F238E27FC236}">
                <a16:creationId xmlns:a16="http://schemas.microsoft.com/office/drawing/2014/main" id="{2B3CA0B6-E980-BF4B-8A1A-54F6C82E2E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413" y="1576388"/>
            <a:ext cx="2262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请在此处添加小标题</a:t>
            </a:r>
          </a:p>
        </p:txBody>
      </p:sp>
      <p:sp>
        <p:nvSpPr>
          <p:cNvPr id="287751" name="文本框 26">
            <a:extLst>
              <a:ext uri="{FF2B5EF4-FFF2-40B4-BE49-F238E27FC236}">
                <a16:creationId xmlns:a16="http://schemas.microsoft.com/office/drawing/2014/main" id="{BF547CE1-176A-7441-90AE-EC386BD0D0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935163"/>
            <a:ext cx="3557588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模板的发布，课件及汇报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的美化，并为您提供专业的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</a:t>
            </a:r>
            <a:endParaRPr lang="zh-CN" altLang="en-US" sz="120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grpSp>
        <p:nvGrpSpPr>
          <p:cNvPr id="287752" name="组合 27">
            <a:extLst>
              <a:ext uri="{FF2B5EF4-FFF2-40B4-BE49-F238E27FC236}">
                <a16:creationId xmlns:a16="http://schemas.microsoft.com/office/drawing/2014/main" id="{62D57BCD-4B10-B645-A5AD-9C705A083393}"/>
              </a:ext>
            </a:extLst>
          </p:cNvPr>
          <p:cNvGrpSpPr>
            <a:grpSpLocks/>
          </p:cNvGrpSpPr>
          <p:nvPr/>
        </p:nvGrpSpPr>
        <p:grpSpPr bwMode="auto">
          <a:xfrm>
            <a:off x="750888" y="4373563"/>
            <a:ext cx="3176587" cy="636587"/>
            <a:chOff x="0" y="0"/>
            <a:chExt cx="3176332" cy="635266"/>
          </a:xfrm>
        </p:grpSpPr>
        <p:sp>
          <p:nvSpPr>
            <p:cNvPr id="287772" name="流程图: 数据 28">
              <a:extLst>
                <a:ext uri="{FF2B5EF4-FFF2-40B4-BE49-F238E27FC236}">
                  <a16:creationId xmlns:a16="http://schemas.microsoft.com/office/drawing/2014/main" id="{BFDA8710-9CEE-0549-A41E-FE4119036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176332" cy="635266"/>
            </a:xfrm>
            <a:prstGeom prst="flowChartInputOutpu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287773" name="文本框 29">
              <a:extLst>
                <a:ext uri="{FF2B5EF4-FFF2-40B4-BE49-F238E27FC236}">
                  <a16:creationId xmlns:a16="http://schemas.microsoft.com/office/drawing/2014/main" id="{211AF2A0-ED34-E24D-9A4B-A0D9341636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636" y="151099"/>
              <a:ext cx="182614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6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请在此添加关键字</a:t>
              </a:r>
            </a:p>
          </p:txBody>
        </p:sp>
      </p:grpSp>
      <p:grpSp>
        <p:nvGrpSpPr>
          <p:cNvPr id="287753" name="组合 30">
            <a:extLst>
              <a:ext uri="{FF2B5EF4-FFF2-40B4-BE49-F238E27FC236}">
                <a16:creationId xmlns:a16="http://schemas.microsoft.com/office/drawing/2014/main" id="{B60FB71B-8316-7742-B427-F575045AEF09}"/>
              </a:ext>
            </a:extLst>
          </p:cNvPr>
          <p:cNvGrpSpPr>
            <a:grpSpLocks/>
          </p:cNvGrpSpPr>
          <p:nvPr/>
        </p:nvGrpSpPr>
        <p:grpSpPr bwMode="auto">
          <a:xfrm>
            <a:off x="3292475" y="3463925"/>
            <a:ext cx="2422525" cy="1546225"/>
            <a:chOff x="0" y="0"/>
            <a:chExt cx="2421838" cy="1545689"/>
          </a:xfrm>
        </p:grpSpPr>
        <p:sp>
          <p:nvSpPr>
            <p:cNvPr id="287770" name="矩形 12">
              <a:extLst>
                <a:ext uri="{FF2B5EF4-FFF2-40B4-BE49-F238E27FC236}">
                  <a16:creationId xmlns:a16="http://schemas.microsoft.com/office/drawing/2014/main" id="{A3671096-9B62-8C4B-BEB8-538A88F637D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0" y="486911"/>
              <a:ext cx="635196" cy="1058778"/>
            </a:xfrm>
            <a:custGeom>
              <a:avLst/>
              <a:gdLst>
                <a:gd name="T0" fmla="*/ 933967 w 432000"/>
                <a:gd name="T1" fmla="*/ 0 h 720080"/>
                <a:gd name="T2" fmla="*/ 933967 w 432000"/>
                <a:gd name="T3" fmla="*/ 933968 h 720080"/>
                <a:gd name="T4" fmla="*/ 933967 w 432000"/>
                <a:gd name="T5" fmla="*/ 1556787 h 720080"/>
                <a:gd name="T6" fmla="*/ 0 w 432000"/>
                <a:gd name="T7" fmla="*/ 1556787 h 720080"/>
                <a:gd name="T8" fmla="*/ 0 w 432000"/>
                <a:gd name="T9" fmla="*/ 933968 h 720080"/>
                <a:gd name="T10" fmla="*/ 933967 w 432000"/>
                <a:gd name="T11" fmla="*/ 0 h 720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2000" h="720080">
                  <a:moveTo>
                    <a:pt x="432000" y="0"/>
                  </a:moveTo>
                  <a:lnTo>
                    <a:pt x="432000" y="432000"/>
                  </a:lnTo>
                  <a:lnTo>
                    <a:pt x="432000" y="720080"/>
                  </a:lnTo>
                  <a:lnTo>
                    <a:pt x="0" y="720080"/>
                  </a:lnTo>
                  <a:lnTo>
                    <a:pt x="0" y="432000"/>
                  </a:lnTo>
                  <a:lnTo>
                    <a:pt x="43200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771" name="文本框 32">
              <a:extLst>
                <a:ext uri="{FF2B5EF4-FFF2-40B4-BE49-F238E27FC236}">
                  <a16:creationId xmlns:a16="http://schemas.microsoft.com/office/drawing/2014/main" id="{2C702295-5900-6940-8C5E-53E174B741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697" y="0"/>
              <a:ext cx="182614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6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请在此添加关键字</a:t>
              </a:r>
            </a:p>
          </p:txBody>
        </p:sp>
      </p:grpSp>
      <p:grpSp>
        <p:nvGrpSpPr>
          <p:cNvPr id="287754" name="组合 33">
            <a:extLst>
              <a:ext uri="{FF2B5EF4-FFF2-40B4-BE49-F238E27FC236}">
                <a16:creationId xmlns:a16="http://schemas.microsoft.com/office/drawing/2014/main" id="{348B12E0-DA6B-5945-9CD0-C5D4FB92757C}"/>
              </a:ext>
            </a:extLst>
          </p:cNvPr>
          <p:cNvGrpSpPr>
            <a:grpSpLocks/>
          </p:cNvGrpSpPr>
          <p:nvPr/>
        </p:nvGrpSpPr>
        <p:grpSpPr bwMode="auto">
          <a:xfrm>
            <a:off x="5834063" y="2400300"/>
            <a:ext cx="2420937" cy="1550988"/>
            <a:chOff x="0" y="0"/>
            <a:chExt cx="2421837" cy="1550918"/>
          </a:xfrm>
        </p:grpSpPr>
        <p:sp>
          <p:nvSpPr>
            <p:cNvPr id="287768" name="矩形 12">
              <a:extLst>
                <a:ext uri="{FF2B5EF4-FFF2-40B4-BE49-F238E27FC236}">
                  <a16:creationId xmlns:a16="http://schemas.microsoft.com/office/drawing/2014/main" id="{E91381F6-BB6E-574A-9E19-CB813CB281D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0" y="492140"/>
              <a:ext cx="635196" cy="1058778"/>
            </a:xfrm>
            <a:custGeom>
              <a:avLst/>
              <a:gdLst>
                <a:gd name="T0" fmla="*/ 933967 w 432000"/>
                <a:gd name="T1" fmla="*/ 0 h 720080"/>
                <a:gd name="T2" fmla="*/ 933967 w 432000"/>
                <a:gd name="T3" fmla="*/ 933968 h 720080"/>
                <a:gd name="T4" fmla="*/ 933967 w 432000"/>
                <a:gd name="T5" fmla="*/ 1556787 h 720080"/>
                <a:gd name="T6" fmla="*/ 0 w 432000"/>
                <a:gd name="T7" fmla="*/ 1556787 h 720080"/>
                <a:gd name="T8" fmla="*/ 0 w 432000"/>
                <a:gd name="T9" fmla="*/ 933968 h 720080"/>
                <a:gd name="T10" fmla="*/ 933967 w 432000"/>
                <a:gd name="T11" fmla="*/ 0 h 720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2000" h="720080">
                  <a:moveTo>
                    <a:pt x="432000" y="0"/>
                  </a:moveTo>
                  <a:lnTo>
                    <a:pt x="432000" y="432000"/>
                  </a:lnTo>
                  <a:lnTo>
                    <a:pt x="432000" y="720080"/>
                  </a:lnTo>
                  <a:lnTo>
                    <a:pt x="0" y="720080"/>
                  </a:lnTo>
                  <a:lnTo>
                    <a:pt x="0" y="432000"/>
                  </a:lnTo>
                  <a:lnTo>
                    <a:pt x="43200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769" name="文本框 35">
              <a:extLst>
                <a:ext uri="{FF2B5EF4-FFF2-40B4-BE49-F238E27FC236}">
                  <a16:creationId xmlns:a16="http://schemas.microsoft.com/office/drawing/2014/main" id="{05273D57-790B-3748-9C06-184A05C4E3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696" y="0"/>
              <a:ext cx="182614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6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请在此添加关键字</a:t>
              </a:r>
            </a:p>
          </p:txBody>
        </p:sp>
      </p:grpSp>
      <p:grpSp>
        <p:nvGrpSpPr>
          <p:cNvPr id="287755" name="组合 36">
            <a:extLst>
              <a:ext uri="{FF2B5EF4-FFF2-40B4-BE49-F238E27FC236}">
                <a16:creationId xmlns:a16="http://schemas.microsoft.com/office/drawing/2014/main" id="{C7397A4F-304A-2C4C-B66B-1DFF4F402A71}"/>
              </a:ext>
            </a:extLst>
          </p:cNvPr>
          <p:cNvGrpSpPr>
            <a:grpSpLocks/>
          </p:cNvGrpSpPr>
          <p:nvPr/>
        </p:nvGrpSpPr>
        <p:grpSpPr bwMode="auto">
          <a:xfrm>
            <a:off x="8374063" y="1198563"/>
            <a:ext cx="3176587" cy="1693862"/>
            <a:chOff x="0" y="0"/>
            <a:chExt cx="3176332" cy="1694045"/>
          </a:xfrm>
        </p:grpSpPr>
        <p:sp>
          <p:nvSpPr>
            <p:cNvPr id="287765" name="流程图: 数据 37">
              <a:extLst>
                <a:ext uri="{FF2B5EF4-FFF2-40B4-BE49-F238E27FC236}">
                  <a16:creationId xmlns:a16="http://schemas.microsoft.com/office/drawing/2014/main" id="{A86145A5-B081-8842-ADF6-69B8CBC94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176332" cy="635267"/>
            </a:xfrm>
            <a:prstGeom prst="flowChartInputOutpu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287766" name="矩形 12">
              <a:extLst>
                <a:ext uri="{FF2B5EF4-FFF2-40B4-BE49-F238E27FC236}">
                  <a16:creationId xmlns:a16="http://schemas.microsoft.com/office/drawing/2014/main" id="{F483AA45-C620-B64D-866D-8DE89342477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0" y="635267"/>
              <a:ext cx="635196" cy="1058778"/>
            </a:xfrm>
            <a:custGeom>
              <a:avLst/>
              <a:gdLst>
                <a:gd name="T0" fmla="*/ 933967 w 432000"/>
                <a:gd name="T1" fmla="*/ 0 h 720080"/>
                <a:gd name="T2" fmla="*/ 933967 w 432000"/>
                <a:gd name="T3" fmla="*/ 933968 h 720080"/>
                <a:gd name="T4" fmla="*/ 933967 w 432000"/>
                <a:gd name="T5" fmla="*/ 1556787 h 720080"/>
                <a:gd name="T6" fmla="*/ 0 w 432000"/>
                <a:gd name="T7" fmla="*/ 1556787 h 720080"/>
                <a:gd name="T8" fmla="*/ 0 w 432000"/>
                <a:gd name="T9" fmla="*/ 933968 h 720080"/>
                <a:gd name="T10" fmla="*/ 933967 w 432000"/>
                <a:gd name="T11" fmla="*/ 0 h 720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2000" h="720080">
                  <a:moveTo>
                    <a:pt x="432000" y="0"/>
                  </a:moveTo>
                  <a:lnTo>
                    <a:pt x="432000" y="432000"/>
                  </a:lnTo>
                  <a:lnTo>
                    <a:pt x="432000" y="720080"/>
                  </a:lnTo>
                  <a:lnTo>
                    <a:pt x="0" y="720080"/>
                  </a:lnTo>
                  <a:lnTo>
                    <a:pt x="0" y="432000"/>
                  </a:lnTo>
                  <a:lnTo>
                    <a:pt x="43200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767" name="文本框 39">
              <a:extLst>
                <a:ext uri="{FF2B5EF4-FFF2-40B4-BE49-F238E27FC236}">
                  <a16:creationId xmlns:a16="http://schemas.microsoft.com/office/drawing/2014/main" id="{28611D4F-ACC5-F141-A7C3-5533CFA74E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7262" y="121120"/>
              <a:ext cx="182614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6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请在此添加关键字</a:t>
              </a:r>
            </a:p>
          </p:txBody>
        </p:sp>
      </p:grpSp>
      <p:sp>
        <p:nvSpPr>
          <p:cNvPr id="287756" name="文本框 40">
            <a:extLst>
              <a:ext uri="{FF2B5EF4-FFF2-40B4-BE49-F238E27FC236}">
                <a16:creationId xmlns:a16="http://schemas.microsoft.com/office/drawing/2014/main" id="{831AE056-F36B-9D4D-805C-E86A90BD1C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5713" y="5124450"/>
            <a:ext cx="244633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模板的发布，课件及汇报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的美化，并为您提供专业的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</a:t>
            </a:r>
            <a:endParaRPr lang="zh-CN" altLang="en-US" sz="120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287757" name="文本框 41">
            <a:extLst>
              <a:ext uri="{FF2B5EF4-FFF2-40B4-BE49-F238E27FC236}">
                <a16:creationId xmlns:a16="http://schemas.microsoft.com/office/drawing/2014/main" id="{1692FD79-6A3E-B24D-9F7F-DC64ACA5A4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2725" y="4124325"/>
            <a:ext cx="24463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模板的发布，课件及汇报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的美化，并为您提供专业的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</a:t>
            </a:r>
            <a:endParaRPr lang="zh-CN" altLang="en-US" sz="120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287758" name="文本框 42">
            <a:extLst>
              <a:ext uri="{FF2B5EF4-FFF2-40B4-BE49-F238E27FC236}">
                <a16:creationId xmlns:a16="http://schemas.microsoft.com/office/drawing/2014/main" id="{F0CF0398-F842-B844-BD82-C68055F96C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5275" y="3027363"/>
            <a:ext cx="24463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模板的发布，课件及汇报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的美化，并为您提供专业的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</a:t>
            </a:r>
            <a:endParaRPr lang="zh-CN" altLang="en-US" sz="120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287759" name="文本框 43">
            <a:extLst>
              <a:ext uri="{FF2B5EF4-FFF2-40B4-BE49-F238E27FC236}">
                <a16:creationId xmlns:a16="http://schemas.microsoft.com/office/drawing/2014/main" id="{2C1893FE-8D3F-FF42-A774-69C5500703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4963" y="1968500"/>
            <a:ext cx="244633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模板的发布，课件及汇报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的美化，并为您提供专业的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</a:t>
            </a:r>
            <a:endParaRPr lang="zh-CN" altLang="en-US" sz="120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grpSp>
        <p:nvGrpSpPr>
          <p:cNvPr id="287760" name="组合 3">
            <a:extLst>
              <a:ext uri="{FF2B5EF4-FFF2-40B4-BE49-F238E27FC236}">
                <a16:creationId xmlns:a16="http://schemas.microsoft.com/office/drawing/2014/main" id="{B7994428-45C6-1F4D-BD04-C9DC4987E3A7}"/>
              </a:ext>
            </a:extLst>
          </p:cNvPr>
          <p:cNvGrpSpPr>
            <a:grpSpLocks/>
          </p:cNvGrpSpPr>
          <p:nvPr/>
        </p:nvGrpSpPr>
        <p:grpSpPr bwMode="auto">
          <a:xfrm>
            <a:off x="0" y="327025"/>
            <a:ext cx="457200" cy="342900"/>
            <a:chOff x="0" y="0"/>
            <a:chExt cx="457201" cy="285750"/>
          </a:xfrm>
        </p:grpSpPr>
        <p:sp>
          <p:nvSpPr>
            <p:cNvPr id="287763" name="矩形 4">
              <a:extLst>
                <a:ext uri="{FF2B5EF4-FFF2-40B4-BE49-F238E27FC236}">
                  <a16:creationId xmlns:a16="http://schemas.microsoft.com/office/drawing/2014/main" id="{E2C8F003-4568-234C-84D7-06247698E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287764" name="矩形 5">
              <a:extLst>
                <a:ext uri="{FF2B5EF4-FFF2-40B4-BE49-F238E27FC236}">
                  <a16:creationId xmlns:a16="http://schemas.microsoft.com/office/drawing/2014/main" id="{76DFAE5C-BCC1-D942-AC62-9C28434D2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287761" name="文本框 6">
            <a:extLst>
              <a:ext uri="{FF2B5EF4-FFF2-40B4-BE49-F238E27FC236}">
                <a16:creationId xmlns:a16="http://schemas.microsoft.com/office/drawing/2014/main" id="{98FCAE3C-C3C1-2C46-9EC5-99D248901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975" y="266700"/>
            <a:ext cx="2768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r>
              <a:rPr lang="en-US" altLang="zh-CN" sz="24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行业现状</a:t>
            </a:r>
          </a:p>
        </p:txBody>
      </p:sp>
      <p:sp>
        <p:nvSpPr>
          <p:cNvPr id="287762" name="文本框 35">
            <a:extLst>
              <a:ext uri="{FF2B5EF4-FFF2-40B4-BE49-F238E27FC236}">
                <a16:creationId xmlns:a16="http://schemas.microsoft.com/office/drawing/2014/main" id="{9835F68B-04D6-3344-845A-502711346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2725" y="193675"/>
            <a:ext cx="17589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/>
              <a:t>Marketing</a:t>
            </a:r>
            <a:endParaRPr lang="zh-CN" altLang="en-US" sz="18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513" name="组合 1">
            <a:extLst>
              <a:ext uri="{FF2B5EF4-FFF2-40B4-BE49-F238E27FC236}">
                <a16:creationId xmlns:a16="http://schemas.microsoft.com/office/drawing/2014/main" id="{7B62CFD7-6A43-9C4E-90FC-4EB426BAD0AD}"/>
              </a:ext>
            </a:extLst>
          </p:cNvPr>
          <p:cNvGrpSpPr>
            <a:grpSpLocks/>
          </p:cNvGrpSpPr>
          <p:nvPr/>
        </p:nvGrpSpPr>
        <p:grpSpPr bwMode="auto">
          <a:xfrm>
            <a:off x="0" y="327025"/>
            <a:ext cx="457200" cy="342900"/>
            <a:chOff x="0" y="0"/>
            <a:chExt cx="457201" cy="285750"/>
          </a:xfrm>
        </p:grpSpPr>
        <p:sp>
          <p:nvSpPr>
            <p:cNvPr id="320530" name="矩形 2">
              <a:extLst>
                <a:ext uri="{FF2B5EF4-FFF2-40B4-BE49-F238E27FC236}">
                  <a16:creationId xmlns:a16="http://schemas.microsoft.com/office/drawing/2014/main" id="{9618CFF0-008E-2F41-B9DA-A1B8180030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320531" name="矩形 3">
              <a:extLst>
                <a:ext uri="{FF2B5EF4-FFF2-40B4-BE49-F238E27FC236}">
                  <a16:creationId xmlns:a16="http://schemas.microsoft.com/office/drawing/2014/main" id="{94C4050C-4A43-8A43-95FA-2A64B91276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320514" name="文本框 4">
            <a:extLst>
              <a:ext uri="{FF2B5EF4-FFF2-40B4-BE49-F238E27FC236}">
                <a16:creationId xmlns:a16="http://schemas.microsoft.com/office/drawing/2014/main" id="{BF4CB223-90A6-1845-9C16-58BD6E8B6F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975" y="266700"/>
            <a:ext cx="2768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grpSp>
        <p:nvGrpSpPr>
          <p:cNvPr id="320515" name="组合 5">
            <a:extLst>
              <a:ext uri="{FF2B5EF4-FFF2-40B4-BE49-F238E27FC236}">
                <a16:creationId xmlns:a16="http://schemas.microsoft.com/office/drawing/2014/main" id="{443E9FBB-5515-6043-A1A5-0EA173487DA1}"/>
              </a:ext>
            </a:extLst>
          </p:cNvPr>
          <p:cNvGrpSpPr>
            <a:grpSpLocks/>
          </p:cNvGrpSpPr>
          <p:nvPr/>
        </p:nvGrpSpPr>
        <p:grpSpPr bwMode="auto">
          <a:xfrm>
            <a:off x="0" y="2354263"/>
            <a:ext cx="7080250" cy="3003550"/>
            <a:chOff x="0" y="0"/>
            <a:chExt cx="7079671" cy="3003011"/>
          </a:xfrm>
        </p:grpSpPr>
        <p:grpSp>
          <p:nvGrpSpPr>
            <p:cNvPr id="320520" name="组合 6">
              <a:extLst>
                <a:ext uri="{FF2B5EF4-FFF2-40B4-BE49-F238E27FC236}">
                  <a16:creationId xmlns:a16="http://schemas.microsoft.com/office/drawing/2014/main" id="{6E3FA57A-6B20-944B-A0A4-BDBDB4775B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7079671" cy="3003011"/>
              <a:chOff x="0" y="0"/>
              <a:chExt cx="7079671" cy="3003011"/>
            </a:xfrm>
          </p:grpSpPr>
          <p:pic>
            <p:nvPicPr>
              <p:cNvPr id="320525" name="图片 17">
                <a:extLst>
                  <a:ext uri="{FF2B5EF4-FFF2-40B4-BE49-F238E27FC236}">
                    <a16:creationId xmlns:a16="http://schemas.microsoft.com/office/drawing/2014/main" id="{A96D661A-9E07-6849-8B09-0CA9FCD13E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557"/>
              <a:stretch>
                <a:fillRect/>
              </a:stretch>
            </p:blipFill>
            <p:spPr bwMode="auto">
              <a:xfrm>
                <a:off x="0" y="1"/>
                <a:ext cx="6323191" cy="3003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0526" name="Rectangle 7">
                <a:extLst>
                  <a:ext uri="{FF2B5EF4-FFF2-40B4-BE49-F238E27FC236}">
                    <a16:creationId xmlns:a16="http://schemas.microsoft.com/office/drawing/2014/main" id="{0744C257-1994-CA42-94CA-51D2F0269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3193" y="0"/>
                <a:ext cx="756478" cy="756478"/>
              </a:xfrm>
              <a:prstGeom prst="rect">
                <a:avLst/>
              </a:prstGeom>
              <a:solidFill>
                <a:srgbClr val="4093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1CBB9F"/>
                  </a:solidFill>
                </a:endParaRPr>
              </a:p>
            </p:txBody>
          </p:sp>
          <p:sp>
            <p:nvSpPr>
              <p:cNvPr id="320527" name="Rectangle 45">
                <a:extLst>
                  <a:ext uri="{FF2B5EF4-FFF2-40B4-BE49-F238E27FC236}">
                    <a16:creationId xmlns:a16="http://schemas.microsoft.com/office/drawing/2014/main" id="{ECBC945D-35C5-0441-8413-E051D17DE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3193" y="756478"/>
                <a:ext cx="756478" cy="756478"/>
              </a:xfrm>
              <a:prstGeom prst="rect">
                <a:avLst/>
              </a:prstGeom>
              <a:solidFill>
                <a:srgbClr val="3536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1CBB9F"/>
                  </a:solidFill>
                </a:endParaRPr>
              </a:p>
            </p:txBody>
          </p:sp>
          <p:sp>
            <p:nvSpPr>
              <p:cNvPr id="320528" name="Rectangle 46">
                <a:extLst>
                  <a:ext uri="{FF2B5EF4-FFF2-40B4-BE49-F238E27FC236}">
                    <a16:creationId xmlns:a16="http://schemas.microsoft.com/office/drawing/2014/main" id="{A51973BC-09B2-A546-B3A1-06FDD0991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3193" y="1490054"/>
                <a:ext cx="756478" cy="756478"/>
              </a:xfrm>
              <a:prstGeom prst="rect">
                <a:avLst/>
              </a:prstGeom>
              <a:solidFill>
                <a:srgbClr val="4093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1CBB9F"/>
                  </a:solidFill>
                </a:endParaRPr>
              </a:p>
            </p:txBody>
          </p:sp>
          <p:sp>
            <p:nvSpPr>
              <p:cNvPr id="320529" name="Rectangle 55">
                <a:extLst>
                  <a:ext uri="{FF2B5EF4-FFF2-40B4-BE49-F238E27FC236}">
                    <a16:creationId xmlns:a16="http://schemas.microsoft.com/office/drawing/2014/main" id="{08F64A42-156E-4D48-9976-33EC0C1DD5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3193" y="2246532"/>
                <a:ext cx="756478" cy="756478"/>
              </a:xfrm>
              <a:prstGeom prst="rect">
                <a:avLst/>
              </a:prstGeom>
              <a:solidFill>
                <a:srgbClr val="3536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1CBB9F"/>
                  </a:solidFill>
                </a:endParaRPr>
              </a:p>
            </p:txBody>
          </p:sp>
        </p:grpSp>
        <p:pic>
          <p:nvPicPr>
            <p:cNvPr id="320521" name="组合 7">
              <a:extLst>
                <a:ext uri="{FF2B5EF4-FFF2-40B4-BE49-F238E27FC236}">
                  <a16:creationId xmlns:a16="http://schemas.microsoft.com/office/drawing/2014/main" id="{BC0BDDA7-FB72-3E4D-8978-E3EB57DE5AC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1008" y="2443068"/>
              <a:ext cx="323088" cy="359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0522" name="组合 8">
              <a:extLst>
                <a:ext uri="{FF2B5EF4-FFF2-40B4-BE49-F238E27FC236}">
                  <a16:creationId xmlns:a16="http://schemas.microsoft.com/office/drawing/2014/main" id="{8321A56E-246D-EA4E-883D-AD0ACBBD783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3680" y="1674972"/>
              <a:ext cx="231648" cy="390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0523" name="Freeform 304">
              <a:extLst>
                <a:ext uri="{FF2B5EF4-FFF2-40B4-BE49-F238E27FC236}">
                  <a16:creationId xmlns:a16="http://schemas.microsoft.com/office/drawing/2014/main" id="{F69BF06F-4687-3D4B-9A52-086062BC0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1755" y="941679"/>
              <a:ext cx="350302" cy="350304"/>
            </a:xfrm>
            <a:custGeom>
              <a:avLst/>
              <a:gdLst>
                <a:gd name="T0" fmla="*/ 407605274 w 297"/>
                <a:gd name="T1" fmla="*/ 322749111 h 297"/>
                <a:gd name="T2" fmla="*/ 319963724 w 297"/>
                <a:gd name="T3" fmla="*/ 271276833 h 297"/>
                <a:gd name="T4" fmla="*/ 306051899 w 297"/>
                <a:gd name="T5" fmla="*/ 272667434 h 297"/>
                <a:gd name="T6" fmla="*/ 279620020 w 297"/>
                <a:gd name="T7" fmla="*/ 299099463 h 297"/>
                <a:gd name="T8" fmla="*/ 264317602 w 297"/>
                <a:gd name="T9" fmla="*/ 306054825 h 297"/>
                <a:gd name="T10" fmla="*/ 169719550 w 297"/>
                <a:gd name="T11" fmla="*/ 244844804 h 297"/>
                <a:gd name="T12" fmla="*/ 108509878 w 297"/>
                <a:gd name="T13" fmla="*/ 150245032 h 297"/>
                <a:gd name="T14" fmla="*/ 114073428 w 297"/>
                <a:gd name="T15" fmla="*/ 133551926 h 297"/>
                <a:gd name="T16" fmla="*/ 136332349 w 297"/>
                <a:gd name="T17" fmla="*/ 111292878 h 297"/>
                <a:gd name="T18" fmla="*/ 139114714 w 297"/>
                <a:gd name="T19" fmla="*/ 97380974 h 297"/>
                <a:gd name="T20" fmla="*/ 90423915 w 297"/>
                <a:gd name="T21" fmla="*/ 5564762 h 297"/>
                <a:gd name="T22" fmla="*/ 80686227 w 297"/>
                <a:gd name="T23" fmla="*/ 4172982 h 297"/>
                <a:gd name="T24" fmla="*/ 19476555 w 297"/>
                <a:gd name="T25" fmla="*/ 63993582 h 297"/>
                <a:gd name="T26" fmla="*/ 12520053 w 297"/>
                <a:gd name="T27" fmla="*/ 79296087 h 297"/>
                <a:gd name="T28" fmla="*/ 123812296 w 297"/>
                <a:gd name="T29" fmla="*/ 290752320 h 297"/>
                <a:gd name="T30" fmla="*/ 333874370 w 297"/>
                <a:gd name="T31" fmla="*/ 400654597 h 297"/>
                <a:gd name="T32" fmla="*/ 350568560 w 297"/>
                <a:gd name="T33" fmla="*/ 393698055 h 297"/>
                <a:gd name="T34" fmla="*/ 410387639 w 297"/>
                <a:gd name="T35" fmla="*/ 333878635 h 297"/>
                <a:gd name="T36" fmla="*/ 407605274 w 297"/>
                <a:gd name="T37" fmla="*/ 322749111 h 29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97" h="297">
                  <a:moveTo>
                    <a:pt x="293" y="232"/>
                  </a:moveTo>
                  <a:cubicBezTo>
                    <a:pt x="230" y="195"/>
                    <a:pt x="230" y="195"/>
                    <a:pt x="230" y="195"/>
                  </a:cubicBezTo>
                  <a:cubicBezTo>
                    <a:pt x="227" y="193"/>
                    <a:pt x="222" y="194"/>
                    <a:pt x="220" y="196"/>
                  </a:cubicBezTo>
                  <a:cubicBezTo>
                    <a:pt x="201" y="215"/>
                    <a:pt x="201" y="215"/>
                    <a:pt x="201" y="215"/>
                  </a:cubicBezTo>
                  <a:cubicBezTo>
                    <a:pt x="198" y="217"/>
                    <a:pt x="193" y="220"/>
                    <a:pt x="190" y="220"/>
                  </a:cubicBezTo>
                  <a:cubicBezTo>
                    <a:pt x="190" y="220"/>
                    <a:pt x="166" y="220"/>
                    <a:pt x="122" y="176"/>
                  </a:cubicBezTo>
                  <a:cubicBezTo>
                    <a:pt x="77" y="132"/>
                    <a:pt x="78" y="108"/>
                    <a:pt x="78" y="108"/>
                  </a:cubicBezTo>
                  <a:cubicBezTo>
                    <a:pt x="78" y="104"/>
                    <a:pt x="80" y="99"/>
                    <a:pt x="82" y="96"/>
                  </a:cubicBezTo>
                  <a:cubicBezTo>
                    <a:pt x="98" y="80"/>
                    <a:pt x="98" y="80"/>
                    <a:pt x="98" y="80"/>
                  </a:cubicBezTo>
                  <a:cubicBezTo>
                    <a:pt x="101" y="78"/>
                    <a:pt x="102" y="73"/>
                    <a:pt x="100" y="70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4" y="1"/>
                    <a:pt x="60" y="0"/>
                    <a:pt x="58" y="3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8"/>
                    <a:pt x="9" y="53"/>
                    <a:pt x="9" y="57"/>
                  </a:cubicBezTo>
                  <a:cubicBezTo>
                    <a:pt x="9" y="57"/>
                    <a:pt x="0" y="120"/>
                    <a:pt x="89" y="209"/>
                  </a:cubicBezTo>
                  <a:cubicBezTo>
                    <a:pt x="177" y="297"/>
                    <a:pt x="240" y="288"/>
                    <a:pt x="240" y="288"/>
                  </a:cubicBezTo>
                  <a:cubicBezTo>
                    <a:pt x="244" y="288"/>
                    <a:pt x="249" y="285"/>
                    <a:pt x="252" y="283"/>
                  </a:cubicBezTo>
                  <a:cubicBezTo>
                    <a:pt x="295" y="240"/>
                    <a:pt x="295" y="240"/>
                    <a:pt x="295" y="240"/>
                  </a:cubicBezTo>
                  <a:cubicBezTo>
                    <a:pt x="297" y="237"/>
                    <a:pt x="297" y="233"/>
                    <a:pt x="293" y="2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524" name="Freeform 389">
              <a:extLst>
                <a:ext uri="{FF2B5EF4-FFF2-40B4-BE49-F238E27FC236}">
                  <a16:creationId xmlns:a16="http://schemas.microsoft.com/office/drawing/2014/main" id="{661D1928-C40E-6A47-94A0-A924B1EED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5525" y="227071"/>
              <a:ext cx="411814" cy="360337"/>
            </a:xfrm>
            <a:custGeom>
              <a:avLst/>
              <a:gdLst>
                <a:gd name="T0" fmla="*/ 1066154273 w 128"/>
                <a:gd name="T1" fmla="*/ 631410160 h 112"/>
                <a:gd name="T2" fmla="*/ 1324927895 w 128"/>
                <a:gd name="T3" fmla="*/ 631410160 h 112"/>
                <a:gd name="T4" fmla="*/ 1066154273 w 128"/>
                <a:gd name="T5" fmla="*/ 382986754 h 112"/>
                <a:gd name="T6" fmla="*/ 1066154273 w 128"/>
                <a:gd name="T7" fmla="*/ 0 h 112"/>
                <a:gd name="T8" fmla="*/ 869484132 w 128"/>
                <a:gd name="T9" fmla="*/ 0 h 112"/>
                <a:gd name="T10" fmla="*/ 869484132 w 128"/>
                <a:gd name="T11" fmla="*/ 196670004 h 112"/>
                <a:gd name="T12" fmla="*/ 662463948 w 128"/>
                <a:gd name="T13" fmla="*/ 0 h 112"/>
                <a:gd name="T14" fmla="*/ 0 w 128"/>
                <a:gd name="T15" fmla="*/ 631410160 h 112"/>
                <a:gd name="T16" fmla="*/ 238073534 w 128"/>
                <a:gd name="T17" fmla="*/ 631410160 h 112"/>
                <a:gd name="T18" fmla="*/ 238073534 w 128"/>
                <a:gd name="T19" fmla="*/ 1159310300 h 112"/>
                <a:gd name="T20" fmla="*/ 538250550 w 128"/>
                <a:gd name="T21" fmla="*/ 1159310300 h 112"/>
                <a:gd name="T22" fmla="*/ 538250550 w 128"/>
                <a:gd name="T23" fmla="*/ 786673582 h 112"/>
                <a:gd name="T24" fmla="*/ 786677345 w 128"/>
                <a:gd name="T25" fmla="*/ 786673582 h 112"/>
                <a:gd name="T26" fmla="*/ 786677345 w 128"/>
                <a:gd name="T27" fmla="*/ 1159310300 h 112"/>
                <a:gd name="T28" fmla="*/ 1066154273 w 128"/>
                <a:gd name="T29" fmla="*/ 1159310300 h 112"/>
                <a:gd name="T30" fmla="*/ 1066154273 w 128"/>
                <a:gd name="T31" fmla="*/ 631410160 h 11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28" h="112">
                  <a:moveTo>
                    <a:pt x="103" y="61"/>
                  </a:moveTo>
                  <a:lnTo>
                    <a:pt x="128" y="61"/>
                  </a:lnTo>
                  <a:lnTo>
                    <a:pt x="103" y="37"/>
                  </a:lnTo>
                  <a:lnTo>
                    <a:pt x="103" y="0"/>
                  </a:lnTo>
                  <a:lnTo>
                    <a:pt x="84" y="0"/>
                  </a:lnTo>
                  <a:lnTo>
                    <a:pt x="84" y="19"/>
                  </a:lnTo>
                  <a:lnTo>
                    <a:pt x="64" y="0"/>
                  </a:lnTo>
                  <a:lnTo>
                    <a:pt x="0" y="61"/>
                  </a:lnTo>
                  <a:lnTo>
                    <a:pt x="23" y="61"/>
                  </a:lnTo>
                  <a:lnTo>
                    <a:pt x="23" y="112"/>
                  </a:lnTo>
                  <a:lnTo>
                    <a:pt x="52" y="112"/>
                  </a:lnTo>
                  <a:lnTo>
                    <a:pt x="52" y="76"/>
                  </a:lnTo>
                  <a:lnTo>
                    <a:pt x="76" y="76"/>
                  </a:lnTo>
                  <a:lnTo>
                    <a:pt x="76" y="112"/>
                  </a:lnTo>
                  <a:lnTo>
                    <a:pt x="103" y="112"/>
                  </a:lnTo>
                  <a:lnTo>
                    <a:pt x="103" y="6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20516" name="TextBox 35">
            <a:extLst>
              <a:ext uri="{FF2B5EF4-FFF2-40B4-BE49-F238E27FC236}">
                <a16:creationId xmlns:a16="http://schemas.microsoft.com/office/drawing/2014/main" id="{D5BC0E7C-90D7-5145-BB73-1302C48273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6663" y="2500313"/>
            <a:ext cx="37115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清风素材，是集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模板开发、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设计定制、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培训于一体的专业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服务提供商。</a:t>
            </a:r>
            <a:endParaRPr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0517" name="TextBox 35">
            <a:extLst>
              <a:ext uri="{FF2B5EF4-FFF2-40B4-BE49-F238E27FC236}">
                <a16:creationId xmlns:a16="http://schemas.microsoft.com/office/drawing/2014/main" id="{6F733660-0D4E-B946-82A5-0FD4E170D1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6663" y="3209925"/>
            <a:ext cx="37115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清风素材，是集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模板开发、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设计定制、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培训于一体的专业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服务提供商。</a:t>
            </a:r>
            <a:endParaRPr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0518" name="TextBox 35">
            <a:extLst>
              <a:ext uri="{FF2B5EF4-FFF2-40B4-BE49-F238E27FC236}">
                <a16:creationId xmlns:a16="http://schemas.microsoft.com/office/drawing/2014/main" id="{9042E9E1-2431-0341-8448-3D8B2B8FB1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6663" y="3987800"/>
            <a:ext cx="3711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清风素材，是集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模板开发、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设计定制、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培训于一体的专业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服务提供商。</a:t>
            </a:r>
            <a:endParaRPr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0519" name="TextBox 35">
            <a:extLst>
              <a:ext uri="{FF2B5EF4-FFF2-40B4-BE49-F238E27FC236}">
                <a16:creationId xmlns:a16="http://schemas.microsoft.com/office/drawing/2014/main" id="{F3390720-ACB5-9849-B623-EFD10CD6DA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6663" y="4738688"/>
            <a:ext cx="37115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清风素材，是集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模板开发、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设计定制、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培训于一体的专业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服务提供商。</a:t>
            </a:r>
            <a:endParaRPr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537" name="组合 40557">
            <a:extLst>
              <a:ext uri="{FF2B5EF4-FFF2-40B4-BE49-F238E27FC236}">
                <a16:creationId xmlns:a16="http://schemas.microsoft.com/office/drawing/2014/main" id="{5B3542C5-4655-9C4B-A5BC-E431DDC72698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25" y="2743200"/>
            <a:ext cx="366713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1538" name="Freeform 189">
            <a:extLst>
              <a:ext uri="{FF2B5EF4-FFF2-40B4-BE49-F238E27FC236}">
                <a16:creationId xmlns:a16="http://schemas.microsoft.com/office/drawing/2014/main" id="{27BF1DEA-CB25-254D-91AE-F3435235E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4275" y="2746375"/>
            <a:ext cx="368300" cy="412750"/>
          </a:xfrm>
          <a:custGeom>
            <a:avLst/>
            <a:gdLst>
              <a:gd name="T0" fmla="*/ 2147483646 w 17"/>
              <a:gd name="T1" fmla="*/ 2147483646 h 19"/>
              <a:gd name="T2" fmla="*/ 2147483646 w 17"/>
              <a:gd name="T3" fmla="*/ 2147483646 h 19"/>
              <a:gd name="T4" fmla="*/ 2147483646 w 17"/>
              <a:gd name="T5" fmla="*/ 2147483646 h 19"/>
              <a:gd name="T6" fmla="*/ 2147483646 w 17"/>
              <a:gd name="T7" fmla="*/ 2147483646 h 19"/>
              <a:gd name="T8" fmla="*/ 2147483646 w 17"/>
              <a:gd name="T9" fmla="*/ 0 h 19"/>
              <a:gd name="T10" fmla="*/ 1877441747 w 17"/>
              <a:gd name="T11" fmla="*/ 2147483646 h 19"/>
              <a:gd name="T12" fmla="*/ 2147483646 w 17"/>
              <a:gd name="T13" fmla="*/ 2147483646 h 19"/>
              <a:gd name="T14" fmla="*/ 2147483646 w 17"/>
              <a:gd name="T15" fmla="*/ 2147483646 h 19"/>
              <a:gd name="T16" fmla="*/ 1877441747 w 17"/>
              <a:gd name="T17" fmla="*/ 2147483646 h 19"/>
              <a:gd name="T18" fmla="*/ 0 w 17"/>
              <a:gd name="T19" fmla="*/ 2147483646 h 19"/>
              <a:gd name="T20" fmla="*/ 0 w 17"/>
              <a:gd name="T21" fmla="*/ 2147483646 h 19"/>
              <a:gd name="T22" fmla="*/ 1877441747 w 17"/>
              <a:gd name="T23" fmla="*/ 2147483646 h 19"/>
              <a:gd name="T24" fmla="*/ 2147483646 w 17"/>
              <a:gd name="T25" fmla="*/ 2147483646 h 19"/>
              <a:gd name="T26" fmla="*/ 2147483646 w 17"/>
              <a:gd name="T27" fmla="*/ 2147483646 h 19"/>
              <a:gd name="T28" fmla="*/ 2147483646 w 17"/>
              <a:gd name="T29" fmla="*/ 2147483646 h 19"/>
              <a:gd name="T30" fmla="*/ 2147483646 w 17"/>
              <a:gd name="T31" fmla="*/ 2147483646 h 1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7" h="19">
                <a:moveTo>
                  <a:pt x="14" y="10"/>
                </a:moveTo>
                <a:cubicBezTo>
                  <a:pt x="11" y="10"/>
                  <a:pt x="11" y="10"/>
                  <a:pt x="11" y="10"/>
                </a:cubicBezTo>
                <a:cubicBezTo>
                  <a:pt x="11" y="9"/>
                  <a:pt x="11" y="9"/>
                  <a:pt x="11" y="9"/>
                </a:cubicBezTo>
                <a:cubicBezTo>
                  <a:pt x="12" y="8"/>
                  <a:pt x="14" y="7"/>
                  <a:pt x="14" y="5"/>
                </a:cubicBezTo>
                <a:cubicBezTo>
                  <a:pt x="14" y="2"/>
                  <a:pt x="11" y="0"/>
                  <a:pt x="9" y="0"/>
                </a:cubicBezTo>
                <a:cubicBezTo>
                  <a:pt x="6" y="0"/>
                  <a:pt x="4" y="2"/>
                  <a:pt x="4" y="5"/>
                </a:cubicBezTo>
                <a:cubicBezTo>
                  <a:pt x="4" y="7"/>
                  <a:pt x="5" y="8"/>
                  <a:pt x="6" y="9"/>
                </a:cubicBezTo>
                <a:cubicBezTo>
                  <a:pt x="6" y="10"/>
                  <a:pt x="6" y="10"/>
                  <a:pt x="6" y="10"/>
                </a:cubicBezTo>
                <a:cubicBezTo>
                  <a:pt x="4" y="10"/>
                  <a:pt x="4" y="10"/>
                  <a:pt x="4" y="10"/>
                </a:cubicBezTo>
                <a:cubicBezTo>
                  <a:pt x="2" y="10"/>
                  <a:pt x="0" y="12"/>
                  <a:pt x="0" y="14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7"/>
                  <a:pt x="2" y="19"/>
                  <a:pt x="4" y="19"/>
                </a:cubicBezTo>
                <a:cubicBezTo>
                  <a:pt x="14" y="19"/>
                  <a:pt x="14" y="19"/>
                  <a:pt x="14" y="19"/>
                </a:cubicBezTo>
                <a:cubicBezTo>
                  <a:pt x="16" y="19"/>
                  <a:pt x="17" y="17"/>
                  <a:pt x="17" y="16"/>
                </a:cubicBezTo>
                <a:cubicBezTo>
                  <a:pt x="17" y="14"/>
                  <a:pt x="17" y="14"/>
                  <a:pt x="17" y="14"/>
                </a:cubicBezTo>
                <a:cubicBezTo>
                  <a:pt x="17" y="12"/>
                  <a:pt x="16" y="10"/>
                  <a:pt x="14" y="10"/>
                </a:cubicBezTo>
                <a:close/>
              </a:path>
            </a:pathLst>
          </a:cu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1539" name="Freeform 208">
            <a:extLst>
              <a:ext uri="{FF2B5EF4-FFF2-40B4-BE49-F238E27FC236}">
                <a16:creationId xmlns:a16="http://schemas.microsoft.com/office/drawing/2014/main" id="{ADCE1CC9-C50B-DC46-9DE9-C26F20FE5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8913" y="2789238"/>
            <a:ext cx="327025" cy="325437"/>
          </a:xfrm>
          <a:custGeom>
            <a:avLst/>
            <a:gdLst>
              <a:gd name="T0" fmla="*/ 2147483646 w 15"/>
              <a:gd name="T1" fmla="*/ 0 h 15"/>
              <a:gd name="T2" fmla="*/ 950618072 w 15"/>
              <a:gd name="T3" fmla="*/ 0 h 15"/>
              <a:gd name="T4" fmla="*/ 0 w 15"/>
              <a:gd name="T5" fmla="*/ 941424154 h 15"/>
              <a:gd name="T6" fmla="*/ 0 w 15"/>
              <a:gd name="T7" fmla="*/ 1412114535 h 15"/>
              <a:gd name="T8" fmla="*/ 1425938008 w 15"/>
              <a:gd name="T9" fmla="*/ 1412114535 h 15"/>
              <a:gd name="T10" fmla="*/ 1425938008 w 15"/>
              <a:gd name="T11" fmla="*/ 941424154 h 15"/>
              <a:gd name="T12" fmla="*/ 1901257945 w 15"/>
              <a:gd name="T13" fmla="*/ 1412114535 h 15"/>
              <a:gd name="T14" fmla="*/ 1425938008 w 15"/>
              <a:gd name="T15" fmla="*/ 1882826611 h 15"/>
              <a:gd name="T16" fmla="*/ 1425938008 w 15"/>
              <a:gd name="T17" fmla="*/ 1412114535 h 15"/>
              <a:gd name="T18" fmla="*/ 0 w 15"/>
              <a:gd name="T19" fmla="*/ 1412114535 h 15"/>
              <a:gd name="T20" fmla="*/ 0 w 15"/>
              <a:gd name="T21" fmla="*/ 2147483646 h 15"/>
              <a:gd name="T22" fmla="*/ 1425938008 w 15"/>
              <a:gd name="T23" fmla="*/ 2147483646 h 15"/>
              <a:gd name="T24" fmla="*/ 1425938008 w 15"/>
              <a:gd name="T25" fmla="*/ 2147483646 h 15"/>
              <a:gd name="T26" fmla="*/ 1901257945 w 15"/>
              <a:gd name="T27" fmla="*/ 2147483646 h 15"/>
              <a:gd name="T28" fmla="*/ 1425938008 w 15"/>
              <a:gd name="T29" fmla="*/ 2147483646 h 15"/>
              <a:gd name="T30" fmla="*/ 1425938008 w 15"/>
              <a:gd name="T31" fmla="*/ 2147483646 h 15"/>
              <a:gd name="T32" fmla="*/ 0 w 15"/>
              <a:gd name="T33" fmla="*/ 2147483646 h 15"/>
              <a:gd name="T34" fmla="*/ 0 w 15"/>
              <a:gd name="T35" fmla="*/ 2147483646 h 15"/>
              <a:gd name="T36" fmla="*/ 1425938008 w 15"/>
              <a:gd name="T37" fmla="*/ 2147483646 h 15"/>
              <a:gd name="T38" fmla="*/ 1425938008 w 15"/>
              <a:gd name="T39" fmla="*/ 2147483646 h 15"/>
              <a:gd name="T40" fmla="*/ 1901257945 w 15"/>
              <a:gd name="T41" fmla="*/ 2147483646 h 15"/>
              <a:gd name="T42" fmla="*/ 1425938008 w 15"/>
              <a:gd name="T43" fmla="*/ 2147483646 h 15"/>
              <a:gd name="T44" fmla="*/ 1425938008 w 15"/>
              <a:gd name="T45" fmla="*/ 2147483646 h 15"/>
              <a:gd name="T46" fmla="*/ 0 w 15"/>
              <a:gd name="T47" fmla="*/ 2147483646 h 15"/>
              <a:gd name="T48" fmla="*/ 0 w 15"/>
              <a:gd name="T49" fmla="*/ 2147483646 h 15"/>
              <a:gd name="T50" fmla="*/ 1425938008 w 15"/>
              <a:gd name="T51" fmla="*/ 2147483646 h 15"/>
              <a:gd name="T52" fmla="*/ 1425938008 w 15"/>
              <a:gd name="T53" fmla="*/ 2147483646 h 15"/>
              <a:gd name="T54" fmla="*/ 1901257945 w 15"/>
              <a:gd name="T55" fmla="*/ 2147483646 h 15"/>
              <a:gd name="T56" fmla="*/ 1425938008 w 15"/>
              <a:gd name="T57" fmla="*/ 2147483646 h 15"/>
              <a:gd name="T58" fmla="*/ 1425938008 w 15"/>
              <a:gd name="T59" fmla="*/ 2147483646 h 15"/>
              <a:gd name="T60" fmla="*/ 0 w 15"/>
              <a:gd name="T61" fmla="*/ 2147483646 h 15"/>
              <a:gd name="T62" fmla="*/ 0 w 15"/>
              <a:gd name="T63" fmla="*/ 2147483646 h 15"/>
              <a:gd name="T64" fmla="*/ 950618072 w 15"/>
              <a:gd name="T65" fmla="*/ 2147483646 h 15"/>
              <a:gd name="T66" fmla="*/ 2147483646 w 15"/>
              <a:gd name="T67" fmla="*/ 2147483646 h 15"/>
              <a:gd name="T68" fmla="*/ 2147483646 w 15"/>
              <a:gd name="T69" fmla="*/ 2147483646 h 15"/>
              <a:gd name="T70" fmla="*/ 2147483646 w 15"/>
              <a:gd name="T71" fmla="*/ 941424154 h 15"/>
              <a:gd name="T72" fmla="*/ 2147483646 w 15"/>
              <a:gd name="T73" fmla="*/ 0 h 15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5" h="15">
                <a:moveTo>
                  <a:pt x="12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0" y="3"/>
                  <a:pt x="0" y="3"/>
                </a:cubicBezTo>
                <a:cubicBezTo>
                  <a:pt x="3" y="3"/>
                  <a:pt x="3" y="3"/>
                  <a:pt x="3" y="3"/>
                </a:cubicBezTo>
                <a:cubicBezTo>
                  <a:pt x="3" y="3"/>
                  <a:pt x="3" y="2"/>
                  <a:pt x="3" y="2"/>
                </a:cubicBezTo>
                <a:cubicBezTo>
                  <a:pt x="4" y="2"/>
                  <a:pt x="4" y="3"/>
                  <a:pt x="4" y="3"/>
                </a:cubicBezTo>
                <a:cubicBezTo>
                  <a:pt x="4" y="3"/>
                  <a:pt x="4" y="4"/>
                  <a:pt x="3" y="4"/>
                </a:cubicBezTo>
                <a:cubicBezTo>
                  <a:pt x="3" y="4"/>
                  <a:pt x="3" y="4"/>
                  <a:pt x="3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0" y="5"/>
                  <a:pt x="0" y="5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4" y="5"/>
                  <a:pt x="4" y="5"/>
                  <a:pt x="4" y="6"/>
                </a:cubicBezTo>
                <a:cubicBezTo>
                  <a:pt x="4" y="6"/>
                  <a:pt x="4" y="7"/>
                  <a:pt x="3" y="7"/>
                </a:cubicBezTo>
                <a:cubicBezTo>
                  <a:pt x="3" y="7"/>
                  <a:pt x="3" y="6"/>
                  <a:pt x="3" y="6"/>
                </a:cubicBezTo>
                <a:cubicBezTo>
                  <a:pt x="0" y="6"/>
                  <a:pt x="0" y="6"/>
                  <a:pt x="0" y="6"/>
                </a:cubicBezTo>
                <a:cubicBezTo>
                  <a:pt x="0" y="8"/>
                  <a:pt x="0" y="8"/>
                  <a:pt x="0" y="8"/>
                </a:cubicBezTo>
                <a:cubicBezTo>
                  <a:pt x="3" y="8"/>
                  <a:pt x="3" y="8"/>
                  <a:pt x="3" y="8"/>
                </a:cubicBezTo>
                <a:cubicBezTo>
                  <a:pt x="3" y="8"/>
                  <a:pt x="3" y="8"/>
                  <a:pt x="3" y="8"/>
                </a:cubicBezTo>
                <a:cubicBezTo>
                  <a:pt x="4" y="8"/>
                  <a:pt x="4" y="8"/>
                  <a:pt x="4" y="9"/>
                </a:cubicBezTo>
                <a:cubicBezTo>
                  <a:pt x="4" y="9"/>
                  <a:pt x="4" y="9"/>
                  <a:pt x="3" y="9"/>
                </a:cubicBezTo>
                <a:cubicBezTo>
                  <a:pt x="3" y="9"/>
                  <a:pt x="3" y="9"/>
                  <a:pt x="3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11"/>
                  <a:pt x="0" y="11"/>
                  <a:pt x="0" y="11"/>
                </a:cubicBezTo>
                <a:cubicBezTo>
                  <a:pt x="3" y="11"/>
                  <a:pt x="3" y="11"/>
                  <a:pt x="3" y="11"/>
                </a:cubicBezTo>
                <a:cubicBezTo>
                  <a:pt x="3" y="11"/>
                  <a:pt x="3" y="11"/>
                  <a:pt x="3" y="11"/>
                </a:cubicBezTo>
                <a:cubicBezTo>
                  <a:pt x="4" y="11"/>
                  <a:pt x="4" y="11"/>
                  <a:pt x="4" y="11"/>
                </a:cubicBezTo>
                <a:cubicBezTo>
                  <a:pt x="4" y="12"/>
                  <a:pt x="4" y="12"/>
                  <a:pt x="3" y="12"/>
                </a:cubicBezTo>
                <a:cubicBezTo>
                  <a:pt x="3" y="12"/>
                  <a:pt x="3" y="12"/>
                  <a:pt x="3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4"/>
                  <a:pt x="1" y="15"/>
                  <a:pt x="2" y="15"/>
                </a:cubicBezTo>
                <a:cubicBezTo>
                  <a:pt x="12" y="15"/>
                  <a:pt x="12" y="15"/>
                  <a:pt x="12" y="15"/>
                </a:cubicBezTo>
                <a:cubicBezTo>
                  <a:pt x="14" y="15"/>
                  <a:pt x="15" y="14"/>
                  <a:pt x="15" y="13"/>
                </a:cubicBezTo>
                <a:cubicBezTo>
                  <a:pt x="15" y="2"/>
                  <a:pt x="15" y="2"/>
                  <a:pt x="15" y="2"/>
                </a:cubicBezTo>
                <a:cubicBezTo>
                  <a:pt x="15" y="1"/>
                  <a:pt x="14" y="0"/>
                  <a:pt x="12" y="0"/>
                </a:cubicBezTo>
                <a:close/>
              </a:path>
            </a:pathLst>
          </a:cu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21540" name="组合 40556">
            <a:extLst>
              <a:ext uri="{FF2B5EF4-FFF2-40B4-BE49-F238E27FC236}">
                <a16:creationId xmlns:a16="http://schemas.microsoft.com/office/drawing/2014/main" id="{22D985E7-9B5E-0D42-B01D-B5404713CDB2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213" y="2792413"/>
            <a:ext cx="3476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1541" name="Freeform 226">
            <a:extLst>
              <a:ext uri="{FF2B5EF4-FFF2-40B4-BE49-F238E27FC236}">
                <a16:creationId xmlns:a16="http://schemas.microsoft.com/office/drawing/2014/main" id="{71689022-12C0-E44D-B6C3-40A52A44AE53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10171113" y="2757488"/>
            <a:ext cx="412750" cy="390525"/>
          </a:xfrm>
          <a:custGeom>
            <a:avLst/>
            <a:gdLst>
              <a:gd name="T0" fmla="*/ 2147483646 w 19"/>
              <a:gd name="T1" fmla="*/ 2147483646 h 18"/>
              <a:gd name="T2" fmla="*/ 2147483646 w 19"/>
              <a:gd name="T3" fmla="*/ 470712800 h 18"/>
              <a:gd name="T4" fmla="*/ 2147483646 w 19"/>
              <a:gd name="T5" fmla="*/ 1882829504 h 18"/>
              <a:gd name="T6" fmla="*/ 2147483646 w 19"/>
              <a:gd name="T7" fmla="*/ 470712800 h 18"/>
              <a:gd name="T8" fmla="*/ 0 w 19"/>
              <a:gd name="T9" fmla="*/ 2147483646 h 18"/>
              <a:gd name="T10" fmla="*/ 943828908 w 19"/>
              <a:gd name="T11" fmla="*/ 2147483646 h 18"/>
              <a:gd name="T12" fmla="*/ 2147483646 w 19"/>
              <a:gd name="T13" fmla="*/ 2147483646 h 18"/>
              <a:gd name="T14" fmla="*/ 2147483646 w 19"/>
              <a:gd name="T15" fmla="*/ 2147483646 h 18"/>
              <a:gd name="T16" fmla="*/ 2147483646 w 19"/>
              <a:gd name="T17" fmla="*/ 2147483646 h 18"/>
              <a:gd name="T18" fmla="*/ 2147483646 w 19"/>
              <a:gd name="T19" fmla="*/ 2147483646 h 18"/>
              <a:gd name="T20" fmla="*/ 2147483646 w 19"/>
              <a:gd name="T21" fmla="*/ 2147483646 h 18"/>
              <a:gd name="T22" fmla="*/ 2147483646 w 19"/>
              <a:gd name="T23" fmla="*/ 2147483646 h 18"/>
              <a:gd name="T24" fmla="*/ 2147483646 w 19"/>
              <a:gd name="T25" fmla="*/ 2147483646 h 18"/>
              <a:gd name="T26" fmla="*/ 2147483646 w 19"/>
              <a:gd name="T27" fmla="*/ 2147483646 h 18"/>
              <a:gd name="T28" fmla="*/ 2147483646 w 19"/>
              <a:gd name="T29" fmla="*/ 2147483646 h 18"/>
              <a:gd name="T30" fmla="*/ 2147483646 w 19"/>
              <a:gd name="T31" fmla="*/ 2147483646 h 18"/>
              <a:gd name="T32" fmla="*/ 2147483646 w 19"/>
              <a:gd name="T33" fmla="*/ 2147483646 h 18"/>
              <a:gd name="T34" fmla="*/ 2147483646 w 19"/>
              <a:gd name="T35" fmla="*/ 2147483646 h 18"/>
              <a:gd name="T36" fmla="*/ 2147483646 w 19"/>
              <a:gd name="T37" fmla="*/ 2147483646 h 18"/>
              <a:gd name="T38" fmla="*/ 2147483646 w 19"/>
              <a:gd name="T39" fmla="*/ 2147483646 h 18"/>
              <a:gd name="T40" fmla="*/ 2147483646 w 19"/>
              <a:gd name="T41" fmla="*/ 2147483646 h 18"/>
              <a:gd name="T42" fmla="*/ 2147483646 w 19"/>
              <a:gd name="T43" fmla="*/ 2147483646 h 18"/>
              <a:gd name="T44" fmla="*/ 2147483646 w 19"/>
              <a:gd name="T45" fmla="*/ 2147483646 h 18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9" h="18">
                <a:moveTo>
                  <a:pt x="19" y="6"/>
                </a:moveTo>
                <a:cubicBezTo>
                  <a:pt x="19" y="3"/>
                  <a:pt x="17" y="1"/>
                  <a:pt x="14" y="1"/>
                </a:cubicBezTo>
                <a:cubicBezTo>
                  <a:pt x="12" y="1"/>
                  <a:pt x="10" y="2"/>
                  <a:pt x="10" y="4"/>
                </a:cubicBezTo>
                <a:cubicBezTo>
                  <a:pt x="9" y="2"/>
                  <a:pt x="7" y="1"/>
                  <a:pt x="5" y="1"/>
                </a:cubicBezTo>
                <a:cubicBezTo>
                  <a:pt x="2" y="0"/>
                  <a:pt x="0" y="3"/>
                  <a:pt x="0" y="6"/>
                </a:cubicBezTo>
                <a:cubicBezTo>
                  <a:pt x="0" y="7"/>
                  <a:pt x="0" y="9"/>
                  <a:pt x="2" y="10"/>
                </a:cubicBezTo>
                <a:cubicBezTo>
                  <a:pt x="9" y="18"/>
                  <a:pt x="9" y="18"/>
                  <a:pt x="9" y="18"/>
                </a:cubicBezTo>
                <a:cubicBezTo>
                  <a:pt x="17" y="10"/>
                  <a:pt x="17" y="10"/>
                  <a:pt x="17" y="10"/>
                </a:cubicBezTo>
                <a:cubicBezTo>
                  <a:pt x="17" y="10"/>
                  <a:pt x="17" y="10"/>
                  <a:pt x="17" y="10"/>
                </a:cubicBezTo>
                <a:cubicBezTo>
                  <a:pt x="18" y="9"/>
                  <a:pt x="19" y="8"/>
                  <a:pt x="19" y="6"/>
                </a:cubicBezTo>
                <a:close/>
                <a:moveTo>
                  <a:pt x="14" y="10"/>
                </a:moveTo>
                <a:cubicBezTo>
                  <a:pt x="10" y="10"/>
                  <a:pt x="10" y="10"/>
                  <a:pt x="10" y="10"/>
                </a:cubicBezTo>
                <a:cubicBezTo>
                  <a:pt x="10" y="14"/>
                  <a:pt x="10" y="14"/>
                  <a:pt x="10" y="14"/>
                </a:cubicBezTo>
                <a:cubicBezTo>
                  <a:pt x="8" y="14"/>
                  <a:pt x="8" y="14"/>
                  <a:pt x="8" y="14"/>
                </a:cubicBezTo>
                <a:cubicBezTo>
                  <a:pt x="9" y="10"/>
                  <a:pt x="9" y="10"/>
                  <a:pt x="9" y="10"/>
                </a:cubicBezTo>
                <a:cubicBezTo>
                  <a:pt x="5" y="10"/>
                  <a:pt x="5" y="10"/>
                  <a:pt x="5" y="10"/>
                </a:cubicBezTo>
                <a:cubicBezTo>
                  <a:pt x="5" y="8"/>
                  <a:pt x="5" y="8"/>
                  <a:pt x="5" y="8"/>
                </a:cubicBezTo>
                <a:cubicBezTo>
                  <a:pt x="9" y="8"/>
                  <a:pt x="9" y="8"/>
                  <a:pt x="9" y="8"/>
                </a:cubicBezTo>
                <a:cubicBezTo>
                  <a:pt x="9" y="5"/>
                  <a:pt x="9" y="5"/>
                  <a:pt x="9" y="5"/>
                </a:cubicBezTo>
                <a:cubicBezTo>
                  <a:pt x="10" y="5"/>
                  <a:pt x="10" y="5"/>
                  <a:pt x="10" y="5"/>
                </a:cubicBezTo>
                <a:cubicBezTo>
                  <a:pt x="10" y="8"/>
                  <a:pt x="10" y="8"/>
                  <a:pt x="10" y="8"/>
                </a:cubicBezTo>
                <a:cubicBezTo>
                  <a:pt x="14" y="8"/>
                  <a:pt x="14" y="8"/>
                  <a:pt x="14" y="8"/>
                </a:cubicBezTo>
                <a:lnTo>
                  <a:pt x="14" y="10"/>
                </a:lnTo>
                <a:close/>
              </a:path>
            </a:pathLst>
          </a:cu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21542" name="组合 40604">
            <a:extLst>
              <a:ext uri="{FF2B5EF4-FFF2-40B4-BE49-F238E27FC236}">
                <a16:creationId xmlns:a16="http://schemas.microsoft.com/office/drawing/2014/main" id="{D60001F8-61C7-8C49-A1C1-254379A2F137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213" y="2798763"/>
            <a:ext cx="384175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1543" name="组合 40571">
            <a:extLst>
              <a:ext uri="{FF2B5EF4-FFF2-40B4-BE49-F238E27FC236}">
                <a16:creationId xmlns:a16="http://schemas.microsoft.com/office/drawing/2014/main" id="{1960A85D-E5EF-6A48-B678-393CFA9199BC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513" y="2719388"/>
            <a:ext cx="384175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1544" name="组合 40603">
            <a:extLst>
              <a:ext uri="{FF2B5EF4-FFF2-40B4-BE49-F238E27FC236}">
                <a16:creationId xmlns:a16="http://schemas.microsoft.com/office/drawing/2014/main" id="{525A8767-6F19-C04D-988C-1C51BF5F334A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775" y="2840038"/>
            <a:ext cx="371475" cy="22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1545" name="Freeform 319">
            <a:extLst>
              <a:ext uri="{FF2B5EF4-FFF2-40B4-BE49-F238E27FC236}">
                <a16:creationId xmlns:a16="http://schemas.microsoft.com/office/drawing/2014/main" id="{BB169DE1-EEBF-ED49-90C3-B20348902DA3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3902075" y="2746375"/>
            <a:ext cx="282575" cy="412750"/>
          </a:xfrm>
          <a:custGeom>
            <a:avLst/>
            <a:gdLst>
              <a:gd name="T0" fmla="*/ 2147483646 w 13"/>
              <a:gd name="T1" fmla="*/ 0 h 19"/>
              <a:gd name="T2" fmla="*/ 472487137 w 13"/>
              <a:gd name="T3" fmla="*/ 0 h 19"/>
              <a:gd name="T4" fmla="*/ 0 w 13"/>
              <a:gd name="T5" fmla="*/ 471925316 h 19"/>
              <a:gd name="T6" fmla="*/ 0 w 13"/>
              <a:gd name="T7" fmla="*/ 2147483646 h 19"/>
              <a:gd name="T8" fmla="*/ 472487137 w 13"/>
              <a:gd name="T9" fmla="*/ 2147483646 h 19"/>
              <a:gd name="T10" fmla="*/ 2147483646 w 13"/>
              <a:gd name="T11" fmla="*/ 2147483646 h 19"/>
              <a:gd name="T12" fmla="*/ 2147483646 w 13"/>
              <a:gd name="T13" fmla="*/ 2147483646 h 19"/>
              <a:gd name="T14" fmla="*/ 2147483646 w 13"/>
              <a:gd name="T15" fmla="*/ 471925316 h 19"/>
              <a:gd name="T16" fmla="*/ 2147483646 w 13"/>
              <a:gd name="T17" fmla="*/ 0 h 19"/>
              <a:gd name="T18" fmla="*/ 2147483646 w 13"/>
              <a:gd name="T19" fmla="*/ 2147483646 h 19"/>
              <a:gd name="T20" fmla="*/ 2147483646 w 13"/>
              <a:gd name="T21" fmla="*/ 2147483646 h 19"/>
              <a:gd name="T22" fmla="*/ 2147483646 w 13"/>
              <a:gd name="T23" fmla="*/ 2147483646 h 19"/>
              <a:gd name="T24" fmla="*/ 2147483646 w 13"/>
              <a:gd name="T25" fmla="*/ 2147483646 h 19"/>
              <a:gd name="T26" fmla="*/ 2147483646 w 13"/>
              <a:gd name="T27" fmla="*/ 2147483646 h 19"/>
              <a:gd name="T28" fmla="*/ 2147483646 w 13"/>
              <a:gd name="T29" fmla="*/ 2147483646 h 19"/>
              <a:gd name="T30" fmla="*/ 944952537 w 13"/>
              <a:gd name="T31" fmla="*/ 2147483646 h 19"/>
              <a:gd name="T32" fmla="*/ 944952537 w 13"/>
              <a:gd name="T33" fmla="*/ 471925316 h 19"/>
              <a:gd name="T34" fmla="*/ 2147483646 w 13"/>
              <a:gd name="T35" fmla="*/ 471925316 h 19"/>
              <a:gd name="T36" fmla="*/ 2147483646 w 13"/>
              <a:gd name="T37" fmla="*/ 2147483646 h 19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3" h="19">
                <a:moveTo>
                  <a:pt x="12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9"/>
                  <a:pt x="1" y="19"/>
                  <a:pt x="1" y="19"/>
                </a:cubicBezTo>
                <a:cubicBezTo>
                  <a:pt x="12" y="19"/>
                  <a:pt x="12" y="19"/>
                  <a:pt x="12" y="19"/>
                </a:cubicBezTo>
                <a:cubicBezTo>
                  <a:pt x="12" y="19"/>
                  <a:pt x="13" y="19"/>
                  <a:pt x="13" y="18"/>
                </a:cubicBezTo>
                <a:cubicBezTo>
                  <a:pt x="13" y="1"/>
                  <a:pt x="13" y="1"/>
                  <a:pt x="13" y="1"/>
                </a:cubicBezTo>
                <a:cubicBezTo>
                  <a:pt x="13" y="0"/>
                  <a:pt x="12" y="0"/>
                  <a:pt x="12" y="0"/>
                </a:cubicBezTo>
                <a:close/>
                <a:moveTo>
                  <a:pt x="7" y="19"/>
                </a:moveTo>
                <a:cubicBezTo>
                  <a:pt x="6" y="19"/>
                  <a:pt x="6" y="18"/>
                  <a:pt x="6" y="17"/>
                </a:cubicBezTo>
                <a:cubicBezTo>
                  <a:pt x="6" y="17"/>
                  <a:pt x="6" y="16"/>
                  <a:pt x="7" y="16"/>
                </a:cubicBezTo>
                <a:cubicBezTo>
                  <a:pt x="7" y="16"/>
                  <a:pt x="8" y="17"/>
                  <a:pt x="8" y="17"/>
                </a:cubicBezTo>
                <a:cubicBezTo>
                  <a:pt x="8" y="18"/>
                  <a:pt x="7" y="19"/>
                  <a:pt x="7" y="19"/>
                </a:cubicBezTo>
                <a:close/>
                <a:moveTo>
                  <a:pt x="11" y="16"/>
                </a:moveTo>
                <a:cubicBezTo>
                  <a:pt x="2" y="16"/>
                  <a:pt x="2" y="16"/>
                  <a:pt x="2" y="16"/>
                </a:cubicBezTo>
                <a:cubicBezTo>
                  <a:pt x="2" y="1"/>
                  <a:pt x="2" y="1"/>
                  <a:pt x="2" y="1"/>
                </a:cubicBezTo>
                <a:cubicBezTo>
                  <a:pt x="11" y="1"/>
                  <a:pt x="11" y="1"/>
                  <a:pt x="11" y="1"/>
                </a:cubicBezTo>
                <a:lnTo>
                  <a:pt x="11" y="16"/>
                </a:lnTo>
                <a:close/>
              </a:path>
            </a:pathLst>
          </a:cu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21546" name="组合 40605">
            <a:extLst>
              <a:ext uri="{FF2B5EF4-FFF2-40B4-BE49-F238E27FC236}">
                <a16:creationId xmlns:a16="http://schemas.microsoft.com/office/drawing/2014/main" id="{83D6CBE2-3912-884D-98AA-020547728C5D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613" y="2755900"/>
            <a:ext cx="322262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1547" name="组合 40543">
            <a:extLst>
              <a:ext uri="{FF2B5EF4-FFF2-40B4-BE49-F238E27FC236}">
                <a16:creationId xmlns:a16="http://schemas.microsoft.com/office/drawing/2014/main" id="{7E46B2B0-D8CC-1549-9720-74216D73D1B7}"/>
              </a:ext>
            </a:extLst>
          </p:cNvPr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2767013"/>
            <a:ext cx="4079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1548" name="Freeform 502">
            <a:extLst>
              <a:ext uri="{FF2B5EF4-FFF2-40B4-BE49-F238E27FC236}">
                <a16:creationId xmlns:a16="http://schemas.microsoft.com/office/drawing/2014/main" id="{D3B547FB-6017-1841-8991-74CEFB16F97F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5426075" y="2735263"/>
            <a:ext cx="412750" cy="434975"/>
          </a:xfrm>
          <a:custGeom>
            <a:avLst/>
            <a:gdLst>
              <a:gd name="T0" fmla="*/ 2147483646 w 19"/>
              <a:gd name="T1" fmla="*/ 2147483646 h 20"/>
              <a:gd name="T2" fmla="*/ 2147483646 w 19"/>
              <a:gd name="T3" fmla="*/ 2147483646 h 20"/>
              <a:gd name="T4" fmla="*/ 2147483646 w 19"/>
              <a:gd name="T5" fmla="*/ 2147483646 h 20"/>
              <a:gd name="T6" fmla="*/ 2147483646 w 19"/>
              <a:gd name="T7" fmla="*/ 946027128 h 20"/>
              <a:gd name="T8" fmla="*/ 2147483646 w 19"/>
              <a:gd name="T9" fmla="*/ 2147483646 h 20"/>
              <a:gd name="T10" fmla="*/ 2147483646 w 19"/>
              <a:gd name="T11" fmla="*/ 0 h 20"/>
              <a:gd name="T12" fmla="*/ 2147483646 w 19"/>
              <a:gd name="T13" fmla="*/ 2147483646 h 20"/>
              <a:gd name="T14" fmla="*/ 1887679539 w 19"/>
              <a:gd name="T15" fmla="*/ 946027128 h 20"/>
              <a:gd name="T16" fmla="*/ 2147483646 w 19"/>
              <a:gd name="T17" fmla="*/ 2147483646 h 20"/>
              <a:gd name="T18" fmla="*/ 0 w 19"/>
              <a:gd name="T19" fmla="*/ 2147483646 h 20"/>
              <a:gd name="T20" fmla="*/ 2147483646 w 19"/>
              <a:gd name="T21" fmla="*/ 2147483646 h 20"/>
              <a:gd name="T22" fmla="*/ 0 w 19"/>
              <a:gd name="T23" fmla="*/ 2147483646 h 20"/>
              <a:gd name="T24" fmla="*/ 2147483646 w 19"/>
              <a:gd name="T25" fmla="*/ 2147483646 h 20"/>
              <a:gd name="T26" fmla="*/ 1415754224 w 19"/>
              <a:gd name="T27" fmla="*/ 2147483646 h 20"/>
              <a:gd name="T28" fmla="*/ 2147483646 w 19"/>
              <a:gd name="T29" fmla="*/ 2147483646 h 20"/>
              <a:gd name="T30" fmla="*/ 2147483646 w 19"/>
              <a:gd name="T31" fmla="*/ 2147483646 h 20"/>
              <a:gd name="T32" fmla="*/ 2147483646 w 19"/>
              <a:gd name="T33" fmla="*/ 2147483646 h 20"/>
              <a:gd name="T34" fmla="*/ 2147483646 w 19"/>
              <a:gd name="T35" fmla="*/ 2147483646 h 20"/>
              <a:gd name="T36" fmla="*/ 2147483646 w 19"/>
              <a:gd name="T37" fmla="*/ 2147483646 h 20"/>
              <a:gd name="T38" fmla="*/ 2147483646 w 19"/>
              <a:gd name="T39" fmla="*/ 2147483646 h 20"/>
              <a:gd name="T40" fmla="*/ 2147483646 w 19"/>
              <a:gd name="T41" fmla="*/ 2147483646 h 20"/>
              <a:gd name="T42" fmla="*/ 2147483646 w 19"/>
              <a:gd name="T43" fmla="*/ 2147483646 h 20"/>
              <a:gd name="T44" fmla="*/ 2147483646 w 19"/>
              <a:gd name="T45" fmla="*/ 2147483646 h 20"/>
              <a:gd name="T46" fmla="*/ 2147483646 w 19"/>
              <a:gd name="T47" fmla="*/ 2147483646 h 20"/>
              <a:gd name="T48" fmla="*/ 2147483646 w 19"/>
              <a:gd name="T49" fmla="*/ 2147483646 h 20"/>
              <a:gd name="T50" fmla="*/ 2147483646 w 19"/>
              <a:gd name="T51" fmla="*/ 2147483646 h 20"/>
              <a:gd name="T52" fmla="*/ 2147483646 w 19"/>
              <a:gd name="T53" fmla="*/ 2147483646 h 20"/>
              <a:gd name="T54" fmla="*/ 2147483646 w 19"/>
              <a:gd name="T55" fmla="*/ 2147483646 h 20"/>
              <a:gd name="T56" fmla="*/ 2147483646 w 19"/>
              <a:gd name="T57" fmla="*/ 2147483646 h 20"/>
              <a:gd name="T58" fmla="*/ 2147483646 w 19"/>
              <a:gd name="T59" fmla="*/ 2147483646 h 20"/>
              <a:gd name="T60" fmla="*/ 2147483646 w 19"/>
              <a:gd name="T61" fmla="*/ 2147483646 h 20"/>
              <a:gd name="T62" fmla="*/ 2147483646 w 19"/>
              <a:gd name="T63" fmla="*/ 2147483646 h 20"/>
              <a:gd name="T64" fmla="*/ 2147483646 w 19"/>
              <a:gd name="T65" fmla="*/ 2147483646 h 20"/>
              <a:gd name="T66" fmla="*/ 2147483646 w 19"/>
              <a:gd name="T67" fmla="*/ 2147483646 h 20"/>
              <a:gd name="T68" fmla="*/ 2147483646 w 19"/>
              <a:gd name="T69" fmla="*/ 2147483646 h 20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19" h="20">
                <a:moveTo>
                  <a:pt x="14" y="11"/>
                </a:moveTo>
                <a:cubicBezTo>
                  <a:pt x="19" y="8"/>
                  <a:pt x="19" y="8"/>
                  <a:pt x="19" y="8"/>
                </a:cubicBezTo>
                <a:cubicBezTo>
                  <a:pt x="13" y="8"/>
                  <a:pt x="13" y="8"/>
                  <a:pt x="13" y="8"/>
                </a:cubicBezTo>
                <a:cubicBezTo>
                  <a:pt x="15" y="2"/>
                  <a:pt x="15" y="2"/>
                  <a:pt x="15" y="2"/>
                </a:cubicBezTo>
                <a:cubicBezTo>
                  <a:pt x="11" y="6"/>
                  <a:pt x="11" y="6"/>
                  <a:pt x="11" y="6"/>
                </a:cubicBezTo>
                <a:cubicBezTo>
                  <a:pt x="10" y="0"/>
                  <a:pt x="10" y="0"/>
                  <a:pt x="10" y="0"/>
                </a:cubicBezTo>
                <a:cubicBezTo>
                  <a:pt x="8" y="6"/>
                  <a:pt x="8" y="6"/>
                  <a:pt x="8" y="6"/>
                </a:cubicBezTo>
                <a:cubicBezTo>
                  <a:pt x="4" y="2"/>
                  <a:pt x="4" y="2"/>
                  <a:pt x="4" y="2"/>
                </a:cubicBezTo>
                <a:cubicBezTo>
                  <a:pt x="6" y="8"/>
                  <a:pt x="6" y="8"/>
                  <a:pt x="6" y="8"/>
                </a:cubicBezTo>
                <a:cubicBezTo>
                  <a:pt x="0" y="7"/>
                  <a:pt x="0" y="7"/>
                  <a:pt x="0" y="7"/>
                </a:cubicBezTo>
                <a:cubicBezTo>
                  <a:pt x="5" y="10"/>
                  <a:pt x="5" y="10"/>
                  <a:pt x="5" y="10"/>
                </a:cubicBezTo>
                <a:cubicBezTo>
                  <a:pt x="0" y="13"/>
                  <a:pt x="0" y="13"/>
                  <a:pt x="0" y="13"/>
                </a:cubicBezTo>
                <a:cubicBezTo>
                  <a:pt x="6" y="13"/>
                  <a:pt x="6" y="13"/>
                  <a:pt x="6" y="13"/>
                </a:cubicBezTo>
                <a:cubicBezTo>
                  <a:pt x="3" y="18"/>
                  <a:pt x="3" y="18"/>
                  <a:pt x="3" y="18"/>
                </a:cubicBezTo>
                <a:cubicBezTo>
                  <a:pt x="8" y="15"/>
                  <a:pt x="8" y="15"/>
                  <a:pt x="8" y="15"/>
                </a:cubicBezTo>
                <a:cubicBezTo>
                  <a:pt x="9" y="20"/>
                  <a:pt x="9" y="20"/>
                  <a:pt x="9" y="20"/>
                </a:cubicBezTo>
                <a:cubicBezTo>
                  <a:pt x="11" y="15"/>
                  <a:pt x="11" y="15"/>
                  <a:pt x="11" y="15"/>
                </a:cubicBezTo>
                <a:cubicBezTo>
                  <a:pt x="15" y="19"/>
                  <a:pt x="15" y="19"/>
                  <a:pt x="15" y="19"/>
                </a:cubicBezTo>
                <a:cubicBezTo>
                  <a:pt x="13" y="13"/>
                  <a:pt x="13" y="13"/>
                  <a:pt x="13" y="13"/>
                </a:cubicBezTo>
                <a:cubicBezTo>
                  <a:pt x="19" y="14"/>
                  <a:pt x="19" y="14"/>
                  <a:pt x="19" y="14"/>
                </a:cubicBezTo>
                <a:lnTo>
                  <a:pt x="14" y="11"/>
                </a:lnTo>
                <a:close/>
                <a:moveTo>
                  <a:pt x="9" y="8"/>
                </a:moveTo>
                <a:cubicBezTo>
                  <a:pt x="9" y="8"/>
                  <a:pt x="9" y="8"/>
                  <a:pt x="9" y="8"/>
                </a:cubicBezTo>
                <a:cubicBezTo>
                  <a:pt x="9" y="8"/>
                  <a:pt x="9" y="8"/>
                  <a:pt x="9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12"/>
                  <a:pt x="10" y="12"/>
                  <a:pt x="9" y="12"/>
                </a:cubicBezTo>
                <a:cubicBezTo>
                  <a:pt x="9" y="12"/>
                  <a:pt x="9" y="12"/>
                  <a:pt x="9" y="12"/>
                </a:cubicBezTo>
                <a:cubicBezTo>
                  <a:pt x="9" y="12"/>
                  <a:pt x="9" y="12"/>
                  <a:pt x="9" y="11"/>
                </a:cubicBezTo>
                <a:lnTo>
                  <a:pt x="9" y="8"/>
                </a:lnTo>
                <a:close/>
                <a:moveTo>
                  <a:pt x="9" y="14"/>
                </a:moveTo>
                <a:cubicBezTo>
                  <a:pt x="9" y="14"/>
                  <a:pt x="9" y="13"/>
                  <a:pt x="9" y="13"/>
                </a:cubicBezTo>
                <a:cubicBezTo>
                  <a:pt x="9" y="13"/>
                  <a:pt x="9" y="12"/>
                  <a:pt x="9" y="12"/>
                </a:cubicBezTo>
                <a:cubicBezTo>
                  <a:pt x="10" y="12"/>
                  <a:pt x="10" y="13"/>
                  <a:pt x="10" y="13"/>
                </a:cubicBezTo>
                <a:cubicBezTo>
                  <a:pt x="10" y="13"/>
                  <a:pt x="10" y="14"/>
                  <a:pt x="9" y="14"/>
                </a:cubicBezTo>
                <a:close/>
              </a:path>
            </a:pathLst>
          </a:cu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1549" name="Freeform 581">
            <a:extLst>
              <a:ext uri="{FF2B5EF4-FFF2-40B4-BE49-F238E27FC236}">
                <a16:creationId xmlns:a16="http://schemas.microsoft.com/office/drawing/2014/main" id="{FEF59975-F41D-9E49-85C3-FD3973FA9CE6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746125" y="2757488"/>
            <a:ext cx="301625" cy="390525"/>
          </a:xfrm>
          <a:custGeom>
            <a:avLst/>
            <a:gdLst>
              <a:gd name="T0" fmla="*/ 2147483646 w 14"/>
              <a:gd name="T1" fmla="*/ 0 h 18"/>
              <a:gd name="T2" fmla="*/ 0 w 14"/>
              <a:gd name="T3" fmla="*/ 0 h 18"/>
              <a:gd name="T4" fmla="*/ 0 w 14"/>
              <a:gd name="T5" fmla="*/ 470712800 h 18"/>
              <a:gd name="T6" fmla="*/ 0 w 14"/>
              <a:gd name="T7" fmla="*/ 2147483646 h 18"/>
              <a:gd name="T8" fmla="*/ 0 w 14"/>
              <a:gd name="T9" fmla="*/ 2147483646 h 18"/>
              <a:gd name="T10" fmla="*/ 2147483646 w 14"/>
              <a:gd name="T11" fmla="*/ 2147483646 h 18"/>
              <a:gd name="T12" fmla="*/ 2147483646 w 14"/>
              <a:gd name="T13" fmla="*/ 2147483646 h 18"/>
              <a:gd name="T14" fmla="*/ 2147483646 w 14"/>
              <a:gd name="T15" fmla="*/ 470712800 h 18"/>
              <a:gd name="T16" fmla="*/ 2147483646 w 14"/>
              <a:gd name="T17" fmla="*/ 0 h 18"/>
              <a:gd name="T18" fmla="*/ 2147483646 w 14"/>
              <a:gd name="T19" fmla="*/ 2147483646 h 18"/>
              <a:gd name="T20" fmla="*/ 2147483646 w 14"/>
              <a:gd name="T21" fmla="*/ 2147483646 h 18"/>
              <a:gd name="T22" fmla="*/ 2147483646 w 14"/>
              <a:gd name="T23" fmla="*/ 2147483646 h 18"/>
              <a:gd name="T24" fmla="*/ 2147483646 w 14"/>
              <a:gd name="T25" fmla="*/ 2147483646 h 18"/>
              <a:gd name="T26" fmla="*/ 2147483646 w 14"/>
              <a:gd name="T27" fmla="*/ 2147483646 h 18"/>
              <a:gd name="T28" fmla="*/ 2147483646 w 14"/>
              <a:gd name="T29" fmla="*/ 2147483646 h 18"/>
              <a:gd name="T30" fmla="*/ 464179330 w 14"/>
              <a:gd name="T31" fmla="*/ 2147483646 h 18"/>
              <a:gd name="T32" fmla="*/ 464179330 w 14"/>
              <a:gd name="T33" fmla="*/ 941425600 h 18"/>
              <a:gd name="T34" fmla="*/ 2147483646 w 14"/>
              <a:gd name="T35" fmla="*/ 941425600 h 18"/>
              <a:gd name="T36" fmla="*/ 2147483646 w 14"/>
              <a:gd name="T37" fmla="*/ 2147483646 h 18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4" h="18">
                <a:moveTo>
                  <a:pt x="1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8"/>
                  <a:pt x="0" y="18"/>
                  <a:pt x="0" y="18"/>
                </a:cubicBezTo>
                <a:cubicBezTo>
                  <a:pt x="13" y="18"/>
                  <a:pt x="13" y="18"/>
                  <a:pt x="13" y="18"/>
                </a:cubicBezTo>
                <a:cubicBezTo>
                  <a:pt x="13" y="18"/>
                  <a:pt x="14" y="18"/>
                  <a:pt x="14" y="17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1"/>
                  <a:pt x="13" y="0"/>
                  <a:pt x="13" y="0"/>
                </a:cubicBezTo>
                <a:close/>
                <a:moveTo>
                  <a:pt x="7" y="17"/>
                </a:moveTo>
                <a:cubicBezTo>
                  <a:pt x="6" y="17"/>
                  <a:pt x="6" y="17"/>
                  <a:pt x="6" y="17"/>
                </a:cubicBezTo>
                <a:cubicBezTo>
                  <a:pt x="6" y="16"/>
                  <a:pt x="6" y="16"/>
                  <a:pt x="7" y="16"/>
                </a:cubicBezTo>
                <a:cubicBezTo>
                  <a:pt x="7" y="16"/>
                  <a:pt x="7" y="16"/>
                  <a:pt x="7" y="17"/>
                </a:cubicBezTo>
                <a:cubicBezTo>
                  <a:pt x="7" y="17"/>
                  <a:pt x="7" y="17"/>
                  <a:pt x="7" y="17"/>
                </a:cubicBezTo>
                <a:close/>
                <a:moveTo>
                  <a:pt x="12" y="16"/>
                </a:moveTo>
                <a:cubicBezTo>
                  <a:pt x="1" y="16"/>
                  <a:pt x="1" y="16"/>
                  <a:pt x="1" y="16"/>
                </a:cubicBezTo>
                <a:cubicBezTo>
                  <a:pt x="1" y="2"/>
                  <a:pt x="1" y="2"/>
                  <a:pt x="1" y="2"/>
                </a:cubicBezTo>
                <a:cubicBezTo>
                  <a:pt x="12" y="2"/>
                  <a:pt x="12" y="2"/>
                  <a:pt x="12" y="2"/>
                </a:cubicBezTo>
                <a:lnTo>
                  <a:pt x="12" y="16"/>
                </a:lnTo>
                <a:close/>
              </a:path>
            </a:pathLst>
          </a:cu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1550" name="Freeform 585">
            <a:extLst>
              <a:ext uri="{FF2B5EF4-FFF2-40B4-BE49-F238E27FC236}">
                <a16:creationId xmlns:a16="http://schemas.microsoft.com/office/drawing/2014/main" id="{DD535E20-81EB-0342-89AE-90929494DFF1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11009313" y="2778125"/>
            <a:ext cx="368300" cy="347663"/>
          </a:xfrm>
          <a:custGeom>
            <a:avLst/>
            <a:gdLst>
              <a:gd name="T0" fmla="*/ 2147483646 w 17"/>
              <a:gd name="T1" fmla="*/ 0 h 16"/>
              <a:gd name="T2" fmla="*/ 0 w 17"/>
              <a:gd name="T3" fmla="*/ 2147483646 h 16"/>
              <a:gd name="T4" fmla="*/ 2147483646 w 17"/>
              <a:gd name="T5" fmla="*/ 2147483646 h 16"/>
              <a:gd name="T6" fmla="*/ 2147483646 w 17"/>
              <a:gd name="T7" fmla="*/ 2147483646 h 16"/>
              <a:gd name="T8" fmla="*/ 2147483646 w 17"/>
              <a:gd name="T9" fmla="*/ 0 h 16"/>
              <a:gd name="T10" fmla="*/ 1877441747 w 17"/>
              <a:gd name="T11" fmla="*/ 1416444249 h 16"/>
              <a:gd name="T12" fmla="*/ 2147483646 w 17"/>
              <a:gd name="T13" fmla="*/ 472148083 h 16"/>
              <a:gd name="T14" fmla="*/ 2147483646 w 17"/>
              <a:gd name="T15" fmla="*/ 1416444249 h 16"/>
              <a:gd name="T16" fmla="*/ 2147483646 w 17"/>
              <a:gd name="T17" fmla="*/ 1888592332 h 16"/>
              <a:gd name="T18" fmla="*/ 2147483646 w 17"/>
              <a:gd name="T19" fmla="*/ 2147483646 h 16"/>
              <a:gd name="T20" fmla="*/ 2147483646 w 17"/>
              <a:gd name="T21" fmla="*/ 2147483646 h 16"/>
              <a:gd name="T22" fmla="*/ 2147483646 w 17"/>
              <a:gd name="T23" fmla="*/ 2147483646 h 16"/>
              <a:gd name="T24" fmla="*/ 2147483646 w 17"/>
              <a:gd name="T25" fmla="*/ 2147483646 h 16"/>
              <a:gd name="T26" fmla="*/ 1877441747 w 17"/>
              <a:gd name="T27" fmla="*/ 1888592332 h 16"/>
              <a:gd name="T28" fmla="*/ 1877441747 w 17"/>
              <a:gd name="T29" fmla="*/ 1416444249 h 16"/>
              <a:gd name="T30" fmla="*/ 2147483646 w 17"/>
              <a:gd name="T31" fmla="*/ 2147483646 h 16"/>
              <a:gd name="T32" fmla="*/ 2147483646 w 17"/>
              <a:gd name="T33" fmla="*/ 2147483646 h 16"/>
              <a:gd name="T34" fmla="*/ 938710041 w 17"/>
              <a:gd name="T35" fmla="*/ 2147483646 h 16"/>
              <a:gd name="T36" fmla="*/ 469365853 w 17"/>
              <a:gd name="T37" fmla="*/ 2147483646 h 16"/>
              <a:gd name="T38" fmla="*/ 1408075894 w 17"/>
              <a:gd name="T39" fmla="*/ 2147483646 h 16"/>
              <a:gd name="T40" fmla="*/ 1877441747 w 17"/>
              <a:gd name="T41" fmla="*/ 2147483646 h 16"/>
              <a:gd name="T42" fmla="*/ 2147483646 w 17"/>
              <a:gd name="T43" fmla="*/ 2147483646 h 16"/>
              <a:gd name="T44" fmla="*/ 2147483646 w 17"/>
              <a:gd name="T45" fmla="*/ 2147483646 h 16"/>
              <a:gd name="T46" fmla="*/ 2147483646 w 17"/>
              <a:gd name="T47" fmla="*/ 2147483646 h 16"/>
              <a:gd name="T48" fmla="*/ 2147483646 w 17"/>
              <a:gd name="T49" fmla="*/ 2147483646 h 16"/>
              <a:gd name="T50" fmla="*/ 2147483646 w 17"/>
              <a:gd name="T51" fmla="*/ 2147483646 h 16"/>
              <a:gd name="T52" fmla="*/ 2147483646 w 17"/>
              <a:gd name="T53" fmla="*/ 2147483646 h 16"/>
              <a:gd name="T54" fmla="*/ 2147483646 w 17"/>
              <a:gd name="T55" fmla="*/ 2147483646 h 16"/>
              <a:gd name="T56" fmla="*/ 2147483646 w 17"/>
              <a:gd name="T57" fmla="*/ 2147483646 h 16"/>
              <a:gd name="T58" fmla="*/ 2147483646 w 17"/>
              <a:gd name="T59" fmla="*/ 2147483646 h 16"/>
              <a:gd name="T60" fmla="*/ 2147483646 w 17"/>
              <a:gd name="T61" fmla="*/ 2147483646 h 16"/>
              <a:gd name="T62" fmla="*/ 2147483646 w 17"/>
              <a:gd name="T63" fmla="*/ 2147483646 h 16"/>
              <a:gd name="T64" fmla="*/ 2147483646 w 17"/>
              <a:gd name="T65" fmla="*/ 2147483646 h 16"/>
              <a:gd name="T66" fmla="*/ 2147483646 w 17"/>
              <a:gd name="T67" fmla="*/ 2147483646 h 16"/>
              <a:gd name="T68" fmla="*/ 2147483646 w 17"/>
              <a:gd name="T69" fmla="*/ 2147483646 h 16"/>
              <a:gd name="T70" fmla="*/ 2147483646 w 17"/>
              <a:gd name="T71" fmla="*/ 2147483646 h 16"/>
              <a:gd name="T72" fmla="*/ 2147483646 w 17"/>
              <a:gd name="T73" fmla="*/ 2147483646 h 16"/>
              <a:gd name="T74" fmla="*/ 2147483646 w 17"/>
              <a:gd name="T75" fmla="*/ 2147483646 h 16"/>
              <a:gd name="T76" fmla="*/ 2147483646 w 17"/>
              <a:gd name="T77" fmla="*/ 2147483646 h 16"/>
              <a:gd name="T78" fmla="*/ 2147483646 w 17"/>
              <a:gd name="T79" fmla="*/ 2147483646 h 1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17" h="16">
                <a:moveTo>
                  <a:pt x="8" y="0"/>
                </a:moveTo>
                <a:cubicBezTo>
                  <a:pt x="4" y="0"/>
                  <a:pt x="0" y="4"/>
                  <a:pt x="0" y="8"/>
                </a:cubicBezTo>
                <a:cubicBezTo>
                  <a:pt x="0" y="13"/>
                  <a:pt x="4" y="16"/>
                  <a:pt x="8" y="16"/>
                </a:cubicBezTo>
                <a:cubicBezTo>
                  <a:pt x="13" y="16"/>
                  <a:pt x="17" y="13"/>
                  <a:pt x="17" y="8"/>
                </a:cubicBezTo>
                <a:cubicBezTo>
                  <a:pt x="17" y="4"/>
                  <a:pt x="13" y="0"/>
                  <a:pt x="8" y="0"/>
                </a:cubicBezTo>
                <a:close/>
                <a:moveTo>
                  <a:pt x="4" y="3"/>
                </a:moveTo>
                <a:cubicBezTo>
                  <a:pt x="6" y="2"/>
                  <a:pt x="7" y="1"/>
                  <a:pt x="9" y="1"/>
                </a:cubicBezTo>
                <a:cubicBezTo>
                  <a:pt x="11" y="1"/>
                  <a:pt x="12" y="2"/>
                  <a:pt x="13" y="3"/>
                </a:cubicBezTo>
                <a:cubicBezTo>
                  <a:pt x="13" y="3"/>
                  <a:pt x="13" y="4"/>
                  <a:pt x="12" y="4"/>
                </a:cubicBezTo>
                <a:cubicBezTo>
                  <a:pt x="12" y="5"/>
                  <a:pt x="11" y="5"/>
                  <a:pt x="11" y="5"/>
                </a:cubicBezTo>
                <a:cubicBezTo>
                  <a:pt x="10" y="5"/>
                  <a:pt x="9" y="5"/>
                  <a:pt x="9" y="5"/>
                </a:cubicBezTo>
                <a:cubicBezTo>
                  <a:pt x="8" y="6"/>
                  <a:pt x="8" y="5"/>
                  <a:pt x="7" y="5"/>
                </a:cubicBezTo>
                <a:cubicBezTo>
                  <a:pt x="7" y="5"/>
                  <a:pt x="6" y="5"/>
                  <a:pt x="6" y="5"/>
                </a:cubicBezTo>
                <a:cubicBezTo>
                  <a:pt x="5" y="5"/>
                  <a:pt x="5" y="4"/>
                  <a:pt x="4" y="4"/>
                </a:cubicBezTo>
                <a:cubicBezTo>
                  <a:pt x="4" y="4"/>
                  <a:pt x="4" y="3"/>
                  <a:pt x="4" y="3"/>
                </a:cubicBezTo>
                <a:close/>
                <a:moveTo>
                  <a:pt x="7" y="14"/>
                </a:moveTo>
                <a:cubicBezTo>
                  <a:pt x="7" y="14"/>
                  <a:pt x="6" y="14"/>
                  <a:pt x="6" y="14"/>
                </a:cubicBezTo>
                <a:cubicBezTo>
                  <a:pt x="4" y="14"/>
                  <a:pt x="2" y="13"/>
                  <a:pt x="2" y="11"/>
                </a:cubicBezTo>
                <a:cubicBezTo>
                  <a:pt x="1" y="10"/>
                  <a:pt x="1" y="8"/>
                  <a:pt x="1" y="7"/>
                </a:cubicBezTo>
                <a:cubicBezTo>
                  <a:pt x="2" y="7"/>
                  <a:pt x="2" y="6"/>
                  <a:pt x="3" y="7"/>
                </a:cubicBezTo>
                <a:cubicBezTo>
                  <a:pt x="3" y="7"/>
                  <a:pt x="4" y="8"/>
                  <a:pt x="4" y="8"/>
                </a:cubicBezTo>
                <a:cubicBezTo>
                  <a:pt x="5" y="8"/>
                  <a:pt x="5" y="9"/>
                  <a:pt x="6" y="9"/>
                </a:cubicBezTo>
                <a:cubicBezTo>
                  <a:pt x="6" y="10"/>
                  <a:pt x="6" y="10"/>
                  <a:pt x="6" y="11"/>
                </a:cubicBezTo>
                <a:cubicBezTo>
                  <a:pt x="6" y="11"/>
                  <a:pt x="6" y="12"/>
                  <a:pt x="7" y="12"/>
                </a:cubicBezTo>
                <a:cubicBezTo>
                  <a:pt x="7" y="13"/>
                  <a:pt x="7" y="13"/>
                  <a:pt x="7" y="14"/>
                </a:cubicBezTo>
                <a:close/>
                <a:moveTo>
                  <a:pt x="8" y="10"/>
                </a:moveTo>
                <a:cubicBezTo>
                  <a:pt x="8" y="10"/>
                  <a:pt x="7" y="9"/>
                  <a:pt x="7" y="8"/>
                </a:cubicBezTo>
                <a:cubicBezTo>
                  <a:pt x="7" y="7"/>
                  <a:pt x="8" y="7"/>
                  <a:pt x="8" y="7"/>
                </a:cubicBezTo>
                <a:cubicBezTo>
                  <a:pt x="9" y="7"/>
                  <a:pt x="10" y="7"/>
                  <a:pt x="10" y="8"/>
                </a:cubicBezTo>
                <a:cubicBezTo>
                  <a:pt x="10" y="9"/>
                  <a:pt x="9" y="10"/>
                  <a:pt x="8" y="10"/>
                </a:cubicBezTo>
                <a:close/>
                <a:moveTo>
                  <a:pt x="11" y="15"/>
                </a:moveTo>
                <a:cubicBezTo>
                  <a:pt x="10" y="15"/>
                  <a:pt x="10" y="14"/>
                  <a:pt x="10" y="14"/>
                </a:cubicBezTo>
                <a:cubicBezTo>
                  <a:pt x="9" y="14"/>
                  <a:pt x="10" y="13"/>
                  <a:pt x="10" y="13"/>
                </a:cubicBezTo>
                <a:cubicBezTo>
                  <a:pt x="10" y="12"/>
                  <a:pt x="10" y="11"/>
                  <a:pt x="10" y="11"/>
                </a:cubicBezTo>
                <a:cubicBezTo>
                  <a:pt x="10" y="10"/>
                  <a:pt x="10" y="10"/>
                  <a:pt x="11" y="9"/>
                </a:cubicBezTo>
                <a:cubicBezTo>
                  <a:pt x="11" y="9"/>
                  <a:pt x="12" y="9"/>
                  <a:pt x="12" y="8"/>
                </a:cubicBezTo>
                <a:cubicBezTo>
                  <a:pt x="13" y="8"/>
                  <a:pt x="13" y="7"/>
                  <a:pt x="14" y="7"/>
                </a:cubicBezTo>
                <a:cubicBezTo>
                  <a:pt x="14" y="7"/>
                  <a:pt x="15" y="7"/>
                  <a:pt x="15" y="8"/>
                </a:cubicBezTo>
                <a:cubicBezTo>
                  <a:pt x="15" y="8"/>
                  <a:pt x="15" y="10"/>
                  <a:pt x="15" y="11"/>
                </a:cubicBezTo>
                <a:cubicBezTo>
                  <a:pt x="14" y="13"/>
                  <a:pt x="12" y="14"/>
                  <a:pt x="11" y="15"/>
                </a:cubicBezTo>
                <a:close/>
              </a:path>
            </a:pathLst>
          </a:cu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21551" name="组合 40618">
            <a:extLst>
              <a:ext uri="{FF2B5EF4-FFF2-40B4-BE49-F238E27FC236}">
                <a16:creationId xmlns:a16="http://schemas.microsoft.com/office/drawing/2014/main" id="{F33ED10A-5B22-1E40-8664-9A94F8A87350}"/>
              </a:ext>
            </a:extLst>
          </p:cNvPr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288" y="5353050"/>
            <a:ext cx="4508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1552" name="组合 40615">
            <a:extLst>
              <a:ext uri="{FF2B5EF4-FFF2-40B4-BE49-F238E27FC236}">
                <a16:creationId xmlns:a16="http://schemas.microsoft.com/office/drawing/2014/main" id="{976BC636-7973-5343-AB0F-63B20FB620C6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188" y="5314950"/>
            <a:ext cx="39052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1553" name="组合 40617">
            <a:extLst>
              <a:ext uri="{FF2B5EF4-FFF2-40B4-BE49-F238E27FC236}">
                <a16:creationId xmlns:a16="http://schemas.microsoft.com/office/drawing/2014/main" id="{519D7533-0708-5645-866B-05355E8C47EE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213" y="5370513"/>
            <a:ext cx="4762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1554" name="Freeform 191">
            <a:extLst>
              <a:ext uri="{FF2B5EF4-FFF2-40B4-BE49-F238E27FC236}">
                <a16:creationId xmlns:a16="http://schemas.microsoft.com/office/drawing/2014/main" id="{BD036E4A-1EA3-5C4E-934C-2A65C02ECA90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2230438" y="5264150"/>
            <a:ext cx="390525" cy="457200"/>
          </a:xfrm>
          <a:custGeom>
            <a:avLst/>
            <a:gdLst>
              <a:gd name="T0" fmla="*/ 2147483646 w 18"/>
              <a:gd name="T1" fmla="*/ 2147483646 h 21"/>
              <a:gd name="T2" fmla="*/ 2147483646 w 18"/>
              <a:gd name="T3" fmla="*/ 2147483646 h 21"/>
              <a:gd name="T4" fmla="*/ 2147483646 w 18"/>
              <a:gd name="T5" fmla="*/ 2147483646 h 21"/>
              <a:gd name="T6" fmla="*/ 2147483646 w 18"/>
              <a:gd name="T7" fmla="*/ 2147483646 h 21"/>
              <a:gd name="T8" fmla="*/ 2147483646 w 18"/>
              <a:gd name="T9" fmla="*/ 2147483646 h 21"/>
              <a:gd name="T10" fmla="*/ 2147483646 w 18"/>
              <a:gd name="T11" fmla="*/ 2147483646 h 21"/>
              <a:gd name="T12" fmla="*/ 2147483646 w 18"/>
              <a:gd name="T13" fmla="*/ 2147483646 h 21"/>
              <a:gd name="T14" fmla="*/ 2147483646 w 18"/>
              <a:gd name="T15" fmla="*/ 1421979086 h 21"/>
              <a:gd name="T16" fmla="*/ 2147483646 w 18"/>
              <a:gd name="T17" fmla="*/ 0 h 21"/>
              <a:gd name="T18" fmla="*/ 1412138400 w 18"/>
              <a:gd name="T19" fmla="*/ 1421979086 h 21"/>
              <a:gd name="T20" fmla="*/ 2147483646 w 18"/>
              <a:gd name="T21" fmla="*/ 2147483646 h 21"/>
              <a:gd name="T22" fmla="*/ 2147483646 w 18"/>
              <a:gd name="T23" fmla="*/ 2147483646 h 21"/>
              <a:gd name="T24" fmla="*/ 1412138400 w 18"/>
              <a:gd name="T25" fmla="*/ 2147483646 h 21"/>
              <a:gd name="T26" fmla="*/ 0 w 18"/>
              <a:gd name="T27" fmla="*/ 2147483646 h 21"/>
              <a:gd name="T28" fmla="*/ 0 w 18"/>
              <a:gd name="T29" fmla="*/ 2147483646 h 21"/>
              <a:gd name="T30" fmla="*/ 1412138400 w 18"/>
              <a:gd name="T31" fmla="*/ 2147483646 h 21"/>
              <a:gd name="T32" fmla="*/ 2147483646 w 18"/>
              <a:gd name="T33" fmla="*/ 2147483646 h 21"/>
              <a:gd name="T34" fmla="*/ 2147483646 w 18"/>
              <a:gd name="T35" fmla="*/ 2147483646 h 21"/>
              <a:gd name="T36" fmla="*/ 2147483646 w 18"/>
              <a:gd name="T37" fmla="*/ 2147483646 h 21"/>
              <a:gd name="T38" fmla="*/ 2147483646 w 18"/>
              <a:gd name="T39" fmla="*/ 2147483646 h 21"/>
              <a:gd name="T40" fmla="*/ 2147483646 w 18"/>
              <a:gd name="T41" fmla="*/ 2147483646 h 21"/>
              <a:gd name="T42" fmla="*/ 2147483646 w 18"/>
              <a:gd name="T43" fmla="*/ 2147483646 h 21"/>
              <a:gd name="T44" fmla="*/ 2147483646 w 18"/>
              <a:gd name="T45" fmla="*/ 2147483646 h 21"/>
              <a:gd name="T46" fmla="*/ 2147483646 w 18"/>
              <a:gd name="T47" fmla="*/ 2147483646 h 21"/>
              <a:gd name="T48" fmla="*/ 2147483646 w 18"/>
              <a:gd name="T49" fmla="*/ 2147483646 h 21"/>
              <a:gd name="T50" fmla="*/ 2147483646 w 18"/>
              <a:gd name="T51" fmla="*/ 2147483646 h 21"/>
              <a:gd name="T52" fmla="*/ 2147483646 w 18"/>
              <a:gd name="T53" fmla="*/ 2147483646 h 21"/>
              <a:gd name="T54" fmla="*/ 2147483646 w 18"/>
              <a:gd name="T55" fmla="*/ 2147483646 h 21"/>
              <a:gd name="T56" fmla="*/ 2147483646 w 18"/>
              <a:gd name="T57" fmla="*/ 2147483646 h 21"/>
              <a:gd name="T58" fmla="*/ 2147483646 w 18"/>
              <a:gd name="T59" fmla="*/ 2147483646 h 21"/>
              <a:gd name="T60" fmla="*/ 2147483646 w 18"/>
              <a:gd name="T61" fmla="*/ 2147483646 h 21"/>
              <a:gd name="T62" fmla="*/ 2147483646 w 18"/>
              <a:gd name="T63" fmla="*/ 2147483646 h 21"/>
              <a:gd name="T64" fmla="*/ 2147483646 w 18"/>
              <a:gd name="T65" fmla="*/ 2147483646 h 21"/>
              <a:gd name="T66" fmla="*/ 2147483646 w 18"/>
              <a:gd name="T67" fmla="*/ 2147483646 h 21"/>
              <a:gd name="T68" fmla="*/ 2147483646 w 18"/>
              <a:gd name="T69" fmla="*/ 2147483646 h 21"/>
              <a:gd name="T70" fmla="*/ 2147483646 w 18"/>
              <a:gd name="T71" fmla="*/ 2147483646 h 21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18" h="21">
                <a:moveTo>
                  <a:pt x="15" y="15"/>
                </a:moveTo>
                <a:cubicBezTo>
                  <a:pt x="18" y="12"/>
                  <a:pt x="18" y="12"/>
                  <a:pt x="18" y="12"/>
                </a:cubicBezTo>
                <a:cubicBezTo>
                  <a:pt x="15" y="9"/>
                  <a:pt x="15" y="9"/>
                  <a:pt x="15" y="9"/>
                </a:cubicBezTo>
                <a:cubicBezTo>
                  <a:pt x="14" y="10"/>
                  <a:pt x="14" y="10"/>
                  <a:pt x="14" y="10"/>
                </a:cubicBezTo>
                <a:cubicBezTo>
                  <a:pt x="13" y="9"/>
                  <a:pt x="12" y="8"/>
                  <a:pt x="11" y="8"/>
                </a:cubicBezTo>
                <a:cubicBezTo>
                  <a:pt x="9" y="8"/>
                  <a:pt x="9" y="8"/>
                  <a:pt x="9" y="8"/>
                </a:cubicBezTo>
                <a:cubicBezTo>
                  <a:pt x="9" y="7"/>
                  <a:pt x="9" y="7"/>
                  <a:pt x="9" y="7"/>
                </a:cubicBezTo>
                <a:cubicBezTo>
                  <a:pt x="10" y="6"/>
                  <a:pt x="11" y="5"/>
                  <a:pt x="11" y="3"/>
                </a:cubicBezTo>
                <a:cubicBezTo>
                  <a:pt x="11" y="1"/>
                  <a:pt x="9" y="0"/>
                  <a:pt x="7" y="0"/>
                </a:cubicBezTo>
                <a:cubicBezTo>
                  <a:pt x="5" y="0"/>
                  <a:pt x="3" y="1"/>
                  <a:pt x="3" y="3"/>
                </a:cubicBezTo>
                <a:cubicBezTo>
                  <a:pt x="3" y="5"/>
                  <a:pt x="4" y="6"/>
                  <a:pt x="5" y="7"/>
                </a:cubicBezTo>
                <a:cubicBezTo>
                  <a:pt x="5" y="8"/>
                  <a:pt x="5" y="8"/>
                  <a:pt x="5" y="8"/>
                </a:cubicBezTo>
                <a:cubicBezTo>
                  <a:pt x="3" y="8"/>
                  <a:pt x="3" y="8"/>
                  <a:pt x="3" y="8"/>
                </a:cubicBezTo>
                <a:cubicBezTo>
                  <a:pt x="2" y="8"/>
                  <a:pt x="0" y="10"/>
                  <a:pt x="0" y="11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4"/>
                  <a:pt x="2" y="15"/>
                  <a:pt x="3" y="15"/>
                </a:cubicBezTo>
                <a:cubicBezTo>
                  <a:pt x="8" y="15"/>
                  <a:pt x="8" y="15"/>
                  <a:pt x="8" y="15"/>
                </a:cubicBezTo>
                <a:cubicBezTo>
                  <a:pt x="6" y="18"/>
                  <a:pt x="6" y="18"/>
                  <a:pt x="6" y="18"/>
                </a:cubicBezTo>
                <a:cubicBezTo>
                  <a:pt x="9" y="21"/>
                  <a:pt x="9" y="21"/>
                  <a:pt x="9" y="21"/>
                </a:cubicBezTo>
                <a:cubicBezTo>
                  <a:pt x="12" y="18"/>
                  <a:pt x="12" y="18"/>
                  <a:pt x="12" y="18"/>
                </a:cubicBezTo>
                <a:cubicBezTo>
                  <a:pt x="15" y="21"/>
                  <a:pt x="15" y="21"/>
                  <a:pt x="15" y="21"/>
                </a:cubicBezTo>
                <a:cubicBezTo>
                  <a:pt x="18" y="18"/>
                  <a:pt x="18" y="18"/>
                  <a:pt x="18" y="18"/>
                </a:cubicBezTo>
                <a:lnTo>
                  <a:pt x="15" y="15"/>
                </a:lnTo>
                <a:close/>
                <a:moveTo>
                  <a:pt x="15" y="19"/>
                </a:moveTo>
                <a:cubicBezTo>
                  <a:pt x="12" y="16"/>
                  <a:pt x="12" y="16"/>
                  <a:pt x="12" y="16"/>
                </a:cubicBezTo>
                <a:cubicBezTo>
                  <a:pt x="9" y="19"/>
                  <a:pt x="9" y="19"/>
                  <a:pt x="9" y="19"/>
                </a:cubicBezTo>
                <a:cubicBezTo>
                  <a:pt x="8" y="18"/>
                  <a:pt x="8" y="18"/>
                  <a:pt x="8" y="18"/>
                </a:cubicBezTo>
                <a:cubicBezTo>
                  <a:pt x="10" y="15"/>
                  <a:pt x="10" y="15"/>
                  <a:pt x="10" y="15"/>
                </a:cubicBezTo>
                <a:cubicBezTo>
                  <a:pt x="7" y="12"/>
                  <a:pt x="7" y="12"/>
                  <a:pt x="7" y="12"/>
                </a:cubicBezTo>
                <a:cubicBezTo>
                  <a:pt x="9" y="10"/>
                  <a:pt x="9" y="10"/>
                  <a:pt x="9" y="10"/>
                </a:cubicBezTo>
                <a:cubicBezTo>
                  <a:pt x="12" y="13"/>
                  <a:pt x="12" y="13"/>
                  <a:pt x="12" y="13"/>
                </a:cubicBezTo>
                <a:cubicBezTo>
                  <a:pt x="15" y="11"/>
                  <a:pt x="15" y="11"/>
                  <a:pt x="15" y="11"/>
                </a:cubicBezTo>
                <a:cubicBezTo>
                  <a:pt x="16" y="12"/>
                  <a:pt x="16" y="12"/>
                  <a:pt x="16" y="12"/>
                </a:cubicBezTo>
                <a:cubicBezTo>
                  <a:pt x="13" y="15"/>
                  <a:pt x="13" y="15"/>
                  <a:pt x="13" y="15"/>
                </a:cubicBezTo>
                <a:cubicBezTo>
                  <a:pt x="16" y="18"/>
                  <a:pt x="16" y="18"/>
                  <a:pt x="16" y="18"/>
                </a:cubicBezTo>
                <a:lnTo>
                  <a:pt x="15" y="19"/>
                </a:lnTo>
                <a:close/>
              </a:path>
            </a:pathLst>
          </a:cu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1555" name="Freeform 223">
            <a:extLst>
              <a:ext uri="{FF2B5EF4-FFF2-40B4-BE49-F238E27FC236}">
                <a16:creationId xmlns:a16="http://schemas.microsoft.com/office/drawing/2014/main" id="{B2A048B3-E4EB-524A-9124-EB6888CC0D50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9477375" y="5241925"/>
            <a:ext cx="434975" cy="501650"/>
          </a:xfrm>
          <a:custGeom>
            <a:avLst/>
            <a:gdLst>
              <a:gd name="T0" fmla="*/ 2147483646 w 20"/>
              <a:gd name="T1" fmla="*/ 2147483646 h 23"/>
              <a:gd name="T2" fmla="*/ 2147483646 w 20"/>
              <a:gd name="T3" fmla="*/ 2147483646 h 23"/>
              <a:gd name="T4" fmla="*/ 2147483646 w 20"/>
              <a:gd name="T5" fmla="*/ 2147483646 h 23"/>
              <a:gd name="T6" fmla="*/ 2147483646 w 20"/>
              <a:gd name="T7" fmla="*/ 2147483646 h 23"/>
              <a:gd name="T8" fmla="*/ 2147483646 w 20"/>
              <a:gd name="T9" fmla="*/ 2147483646 h 23"/>
              <a:gd name="T10" fmla="*/ 2147483646 w 20"/>
              <a:gd name="T11" fmla="*/ 2147483646 h 23"/>
              <a:gd name="T12" fmla="*/ 2147483646 w 20"/>
              <a:gd name="T13" fmla="*/ 0 h 23"/>
              <a:gd name="T14" fmla="*/ 2147483646 w 20"/>
              <a:gd name="T15" fmla="*/ 0 h 23"/>
              <a:gd name="T16" fmla="*/ 2147483646 w 20"/>
              <a:gd name="T17" fmla="*/ 0 h 23"/>
              <a:gd name="T18" fmla="*/ 2147483646 w 20"/>
              <a:gd name="T19" fmla="*/ 2147483646 h 23"/>
              <a:gd name="T20" fmla="*/ 473013564 w 20"/>
              <a:gd name="T21" fmla="*/ 2147483646 h 23"/>
              <a:gd name="T22" fmla="*/ 0 w 20"/>
              <a:gd name="T23" fmla="*/ 2147483646 h 23"/>
              <a:gd name="T24" fmla="*/ 473013564 w 20"/>
              <a:gd name="T25" fmla="*/ 2147483646 h 23"/>
              <a:gd name="T26" fmla="*/ 1892032506 w 20"/>
              <a:gd name="T27" fmla="*/ 2147483646 h 23"/>
              <a:gd name="T28" fmla="*/ 1419018943 w 20"/>
              <a:gd name="T29" fmla="*/ 2147483646 h 23"/>
              <a:gd name="T30" fmla="*/ 1892032506 w 20"/>
              <a:gd name="T31" fmla="*/ 2147483646 h 23"/>
              <a:gd name="T32" fmla="*/ 2147483646 w 20"/>
              <a:gd name="T33" fmla="*/ 2147483646 h 23"/>
              <a:gd name="T34" fmla="*/ 2147483646 w 20"/>
              <a:gd name="T35" fmla="*/ 2147483646 h 23"/>
              <a:gd name="T36" fmla="*/ 2147483646 w 20"/>
              <a:gd name="T37" fmla="*/ 2147483646 h 23"/>
              <a:gd name="T38" fmla="*/ 2147483646 w 20"/>
              <a:gd name="T39" fmla="*/ 2147483646 h 23"/>
              <a:gd name="T40" fmla="*/ 2147483646 w 20"/>
              <a:gd name="T41" fmla="*/ 2147483646 h 23"/>
              <a:gd name="T42" fmla="*/ 2147483646 w 20"/>
              <a:gd name="T43" fmla="*/ 2147483646 h 23"/>
              <a:gd name="T44" fmla="*/ 2147483646 w 20"/>
              <a:gd name="T45" fmla="*/ 2147483646 h 23"/>
              <a:gd name="T46" fmla="*/ 2147483646 w 20"/>
              <a:gd name="T47" fmla="*/ 2147483646 h 23"/>
              <a:gd name="T48" fmla="*/ 2147483646 w 20"/>
              <a:gd name="T49" fmla="*/ 2147483646 h 23"/>
              <a:gd name="T50" fmla="*/ 2147483646 w 20"/>
              <a:gd name="T51" fmla="*/ 2147483646 h 23"/>
              <a:gd name="T52" fmla="*/ 2147483646 w 20"/>
              <a:gd name="T53" fmla="*/ 2147483646 h 23"/>
              <a:gd name="T54" fmla="*/ 1419018943 w 20"/>
              <a:gd name="T55" fmla="*/ 2147483646 h 23"/>
              <a:gd name="T56" fmla="*/ 2147483646 w 20"/>
              <a:gd name="T57" fmla="*/ 2147483646 h 23"/>
              <a:gd name="T58" fmla="*/ 2147483646 w 20"/>
              <a:gd name="T59" fmla="*/ 2147483646 h 23"/>
              <a:gd name="T60" fmla="*/ 2147483646 w 20"/>
              <a:gd name="T61" fmla="*/ 951433752 h 23"/>
              <a:gd name="T62" fmla="*/ 2147483646 w 20"/>
              <a:gd name="T63" fmla="*/ 2147483646 h 23"/>
              <a:gd name="T64" fmla="*/ 2147483646 w 20"/>
              <a:gd name="T65" fmla="*/ 2147483646 h 23"/>
              <a:gd name="T66" fmla="*/ 2147483646 w 20"/>
              <a:gd name="T67" fmla="*/ 2147483646 h 23"/>
              <a:gd name="T68" fmla="*/ 2147483646 w 20"/>
              <a:gd name="T69" fmla="*/ 2147483646 h 23"/>
              <a:gd name="T70" fmla="*/ 2147483646 w 20"/>
              <a:gd name="T71" fmla="*/ 2147483646 h 23"/>
              <a:gd name="T72" fmla="*/ 2147483646 w 20"/>
              <a:gd name="T73" fmla="*/ 2147483646 h 23"/>
              <a:gd name="T74" fmla="*/ 2147483646 w 20"/>
              <a:gd name="T75" fmla="*/ 2147483646 h 23"/>
              <a:gd name="T76" fmla="*/ 2147483646 w 20"/>
              <a:gd name="T77" fmla="*/ 2147483646 h 23"/>
              <a:gd name="T78" fmla="*/ 2147483646 w 20"/>
              <a:gd name="T79" fmla="*/ 2147483646 h 23"/>
              <a:gd name="T80" fmla="*/ 2147483646 w 20"/>
              <a:gd name="T81" fmla="*/ 2147483646 h 23"/>
              <a:gd name="T82" fmla="*/ 2147483646 w 20"/>
              <a:gd name="T83" fmla="*/ 2147483646 h 23"/>
              <a:gd name="T84" fmla="*/ 2147483646 w 20"/>
              <a:gd name="T85" fmla="*/ 2147483646 h 23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20" h="23">
                <a:moveTo>
                  <a:pt x="14" y="12"/>
                </a:moveTo>
                <a:cubicBezTo>
                  <a:pt x="14" y="10"/>
                  <a:pt x="14" y="10"/>
                  <a:pt x="14" y="10"/>
                </a:cubicBezTo>
                <a:cubicBezTo>
                  <a:pt x="18" y="7"/>
                  <a:pt x="18" y="7"/>
                  <a:pt x="18" y="7"/>
                </a:cubicBezTo>
                <a:cubicBezTo>
                  <a:pt x="18" y="7"/>
                  <a:pt x="18" y="6"/>
                  <a:pt x="18" y="6"/>
                </a:cubicBezTo>
                <a:cubicBezTo>
                  <a:pt x="18" y="6"/>
                  <a:pt x="18" y="6"/>
                  <a:pt x="17" y="6"/>
                </a:cubicBezTo>
                <a:cubicBezTo>
                  <a:pt x="12" y="5"/>
                  <a:pt x="12" y="5"/>
                  <a:pt x="12" y="5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0"/>
                  <a:pt x="10" y="0"/>
                  <a:pt x="9" y="0"/>
                </a:cubicBezTo>
                <a:cubicBezTo>
                  <a:pt x="9" y="0"/>
                  <a:pt x="9" y="0"/>
                  <a:pt x="9" y="0"/>
                </a:cubicBezTo>
                <a:cubicBezTo>
                  <a:pt x="6" y="5"/>
                  <a:pt x="6" y="5"/>
                  <a:pt x="6" y="5"/>
                </a:cubicBezTo>
                <a:cubicBezTo>
                  <a:pt x="1" y="6"/>
                  <a:pt x="1" y="6"/>
                  <a:pt x="1" y="6"/>
                </a:cubicBezTo>
                <a:cubicBezTo>
                  <a:pt x="1" y="6"/>
                  <a:pt x="0" y="6"/>
                  <a:pt x="0" y="6"/>
                </a:cubicBezTo>
                <a:cubicBezTo>
                  <a:pt x="0" y="6"/>
                  <a:pt x="0" y="7"/>
                  <a:pt x="1" y="7"/>
                </a:cubicBezTo>
                <a:cubicBezTo>
                  <a:pt x="4" y="10"/>
                  <a:pt x="4" y="10"/>
                  <a:pt x="4" y="10"/>
                </a:cubicBezTo>
                <a:cubicBezTo>
                  <a:pt x="3" y="15"/>
                  <a:pt x="3" y="15"/>
                  <a:pt x="3" y="15"/>
                </a:cubicBezTo>
                <a:cubicBezTo>
                  <a:pt x="3" y="15"/>
                  <a:pt x="3" y="16"/>
                  <a:pt x="4" y="16"/>
                </a:cubicBezTo>
                <a:cubicBezTo>
                  <a:pt x="4" y="16"/>
                  <a:pt x="4" y="16"/>
                  <a:pt x="5" y="16"/>
                </a:cubicBezTo>
                <a:cubicBezTo>
                  <a:pt x="8" y="14"/>
                  <a:pt x="8" y="14"/>
                  <a:pt x="8" y="14"/>
                </a:cubicBezTo>
                <a:cubicBezTo>
                  <a:pt x="8" y="23"/>
                  <a:pt x="8" y="23"/>
                  <a:pt x="8" y="23"/>
                </a:cubicBezTo>
                <a:cubicBezTo>
                  <a:pt x="10" y="21"/>
                  <a:pt x="10" y="21"/>
                  <a:pt x="10" y="21"/>
                </a:cubicBezTo>
                <a:cubicBezTo>
                  <a:pt x="13" y="23"/>
                  <a:pt x="13" y="23"/>
                  <a:pt x="13" y="23"/>
                </a:cubicBezTo>
                <a:cubicBezTo>
                  <a:pt x="13" y="17"/>
                  <a:pt x="13" y="17"/>
                  <a:pt x="13" y="17"/>
                </a:cubicBezTo>
                <a:cubicBezTo>
                  <a:pt x="16" y="21"/>
                  <a:pt x="16" y="21"/>
                  <a:pt x="16" y="21"/>
                </a:cubicBezTo>
                <a:cubicBezTo>
                  <a:pt x="17" y="18"/>
                  <a:pt x="17" y="18"/>
                  <a:pt x="17" y="18"/>
                </a:cubicBezTo>
                <a:cubicBezTo>
                  <a:pt x="20" y="18"/>
                  <a:pt x="20" y="18"/>
                  <a:pt x="20" y="18"/>
                </a:cubicBezTo>
                <a:lnTo>
                  <a:pt x="14" y="12"/>
                </a:lnTo>
                <a:close/>
                <a:moveTo>
                  <a:pt x="6" y="9"/>
                </a:moveTo>
                <a:cubicBezTo>
                  <a:pt x="3" y="7"/>
                  <a:pt x="3" y="7"/>
                  <a:pt x="3" y="7"/>
                </a:cubicBezTo>
                <a:cubicBezTo>
                  <a:pt x="7" y="6"/>
                  <a:pt x="7" y="6"/>
                  <a:pt x="7" y="6"/>
                </a:cubicBezTo>
                <a:cubicBezTo>
                  <a:pt x="7" y="6"/>
                  <a:pt x="7" y="6"/>
                  <a:pt x="7" y="6"/>
                </a:cubicBezTo>
                <a:cubicBezTo>
                  <a:pt x="9" y="2"/>
                  <a:pt x="9" y="2"/>
                  <a:pt x="9" y="2"/>
                </a:cubicBezTo>
                <a:cubicBezTo>
                  <a:pt x="11" y="6"/>
                  <a:pt x="11" y="6"/>
                  <a:pt x="11" y="6"/>
                </a:cubicBezTo>
                <a:cubicBezTo>
                  <a:pt x="11" y="6"/>
                  <a:pt x="11" y="6"/>
                  <a:pt x="12" y="6"/>
                </a:cubicBezTo>
                <a:cubicBezTo>
                  <a:pt x="16" y="7"/>
                  <a:pt x="16" y="7"/>
                  <a:pt x="16" y="7"/>
                </a:cubicBezTo>
                <a:cubicBezTo>
                  <a:pt x="13" y="9"/>
                  <a:pt x="13" y="9"/>
                  <a:pt x="13" y="9"/>
                </a:cubicBezTo>
                <a:cubicBezTo>
                  <a:pt x="13" y="10"/>
                  <a:pt x="12" y="10"/>
                  <a:pt x="12" y="10"/>
                </a:cubicBezTo>
                <a:cubicBezTo>
                  <a:pt x="13" y="14"/>
                  <a:pt x="13" y="14"/>
                  <a:pt x="13" y="14"/>
                </a:cubicBezTo>
                <a:cubicBezTo>
                  <a:pt x="10" y="12"/>
                  <a:pt x="10" y="12"/>
                  <a:pt x="10" y="12"/>
                </a:cubicBezTo>
                <a:cubicBezTo>
                  <a:pt x="9" y="12"/>
                  <a:pt x="9" y="12"/>
                  <a:pt x="9" y="12"/>
                </a:cubicBezTo>
                <a:cubicBezTo>
                  <a:pt x="9" y="12"/>
                  <a:pt x="9" y="12"/>
                  <a:pt x="9" y="12"/>
                </a:cubicBezTo>
                <a:cubicBezTo>
                  <a:pt x="5" y="14"/>
                  <a:pt x="5" y="14"/>
                  <a:pt x="5" y="14"/>
                </a:cubicBezTo>
                <a:cubicBezTo>
                  <a:pt x="6" y="10"/>
                  <a:pt x="6" y="10"/>
                  <a:pt x="6" y="10"/>
                </a:cubicBezTo>
                <a:cubicBezTo>
                  <a:pt x="6" y="10"/>
                  <a:pt x="6" y="10"/>
                  <a:pt x="6" y="9"/>
                </a:cubicBezTo>
                <a:close/>
              </a:path>
            </a:pathLst>
          </a:cu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1556" name="Freeform 232">
            <a:extLst>
              <a:ext uri="{FF2B5EF4-FFF2-40B4-BE49-F238E27FC236}">
                <a16:creationId xmlns:a16="http://schemas.microsoft.com/office/drawing/2014/main" id="{DD62F8AE-2394-6A4C-8A69-834B7D862650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4630738" y="5307013"/>
            <a:ext cx="434975" cy="369887"/>
          </a:xfrm>
          <a:custGeom>
            <a:avLst/>
            <a:gdLst>
              <a:gd name="T0" fmla="*/ 2147483646 w 20"/>
              <a:gd name="T1" fmla="*/ 2147483646 h 17"/>
              <a:gd name="T2" fmla="*/ 2147483646 w 20"/>
              <a:gd name="T3" fmla="*/ 1893647376 h 17"/>
              <a:gd name="T4" fmla="*/ 2147483646 w 20"/>
              <a:gd name="T5" fmla="*/ 2147483646 h 17"/>
              <a:gd name="T6" fmla="*/ 2147483646 w 20"/>
              <a:gd name="T7" fmla="*/ 2147483646 h 17"/>
              <a:gd name="T8" fmla="*/ 2147483646 w 20"/>
              <a:gd name="T9" fmla="*/ 0 h 17"/>
              <a:gd name="T10" fmla="*/ 2147483646 w 20"/>
              <a:gd name="T11" fmla="*/ 946823688 h 17"/>
              <a:gd name="T12" fmla="*/ 1892032506 w 20"/>
              <a:gd name="T13" fmla="*/ 0 h 17"/>
              <a:gd name="T14" fmla="*/ 0 w 20"/>
              <a:gd name="T15" fmla="*/ 1893647376 h 17"/>
              <a:gd name="T16" fmla="*/ 473013564 w 20"/>
              <a:gd name="T17" fmla="*/ 2147483646 h 17"/>
              <a:gd name="T18" fmla="*/ 2147483646 w 20"/>
              <a:gd name="T19" fmla="*/ 2147483646 h 17"/>
              <a:gd name="T20" fmla="*/ 2147483646 w 20"/>
              <a:gd name="T21" fmla="*/ 2147483646 h 17"/>
              <a:gd name="T22" fmla="*/ 2147483646 w 20"/>
              <a:gd name="T23" fmla="*/ 2147483646 h 17"/>
              <a:gd name="T24" fmla="*/ 2147483646 w 20"/>
              <a:gd name="T25" fmla="*/ 2147483646 h 17"/>
              <a:gd name="T26" fmla="*/ 2147483646 w 20"/>
              <a:gd name="T27" fmla="*/ 2147483646 h 17"/>
              <a:gd name="T28" fmla="*/ 2147483646 w 20"/>
              <a:gd name="T29" fmla="*/ 2147483646 h 17"/>
              <a:gd name="T30" fmla="*/ 946027128 w 20"/>
              <a:gd name="T31" fmla="*/ 2147483646 h 17"/>
              <a:gd name="T32" fmla="*/ 946027128 w 20"/>
              <a:gd name="T33" fmla="*/ 2147483646 h 17"/>
              <a:gd name="T34" fmla="*/ 946027128 w 20"/>
              <a:gd name="T35" fmla="*/ 2147483646 h 17"/>
              <a:gd name="T36" fmla="*/ 473013564 w 20"/>
              <a:gd name="T37" fmla="*/ 1893647376 h 17"/>
              <a:gd name="T38" fmla="*/ 1892032506 w 20"/>
              <a:gd name="T39" fmla="*/ 946823688 h 17"/>
              <a:gd name="T40" fmla="*/ 2147483646 w 20"/>
              <a:gd name="T41" fmla="*/ 1420235532 h 17"/>
              <a:gd name="T42" fmla="*/ 2147483646 w 20"/>
              <a:gd name="T43" fmla="*/ 1893647376 h 17"/>
              <a:gd name="T44" fmla="*/ 2147483646 w 20"/>
              <a:gd name="T45" fmla="*/ 1420235532 h 17"/>
              <a:gd name="T46" fmla="*/ 2147483646 w 20"/>
              <a:gd name="T47" fmla="*/ 946823688 h 17"/>
              <a:gd name="T48" fmla="*/ 2147483646 w 20"/>
              <a:gd name="T49" fmla="*/ 2147483646 h 17"/>
              <a:gd name="T50" fmla="*/ 2147483646 w 20"/>
              <a:gd name="T51" fmla="*/ 2147483646 h 17"/>
              <a:gd name="T52" fmla="*/ 2147483646 w 20"/>
              <a:gd name="T53" fmla="*/ 2147483646 h 17"/>
              <a:gd name="T54" fmla="*/ 2147483646 w 20"/>
              <a:gd name="T55" fmla="*/ 2147483646 h 17"/>
              <a:gd name="T56" fmla="*/ 2147483646 w 20"/>
              <a:gd name="T57" fmla="*/ 2147483646 h 17"/>
              <a:gd name="T58" fmla="*/ 946027128 w 20"/>
              <a:gd name="T59" fmla="*/ 2147483646 h 1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20" h="17">
                <a:moveTo>
                  <a:pt x="20" y="8"/>
                </a:moveTo>
                <a:cubicBezTo>
                  <a:pt x="20" y="6"/>
                  <a:pt x="19" y="4"/>
                  <a:pt x="17" y="4"/>
                </a:cubicBezTo>
                <a:cubicBezTo>
                  <a:pt x="16" y="4"/>
                  <a:pt x="15" y="5"/>
                  <a:pt x="14" y="6"/>
                </a:cubicBezTo>
                <a:cubicBezTo>
                  <a:pt x="14" y="5"/>
                  <a:pt x="14" y="5"/>
                  <a:pt x="14" y="5"/>
                </a:cubicBezTo>
                <a:cubicBezTo>
                  <a:pt x="14" y="2"/>
                  <a:pt x="12" y="0"/>
                  <a:pt x="10" y="0"/>
                </a:cubicBezTo>
                <a:cubicBezTo>
                  <a:pt x="9" y="0"/>
                  <a:pt x="8" y="1"/>
                  <a:pt x="7" y="2"/>
                </a:cubicBezTo>
                <a:cubicBezTo>
                  <a:pt x="6" y="1"/>
                  <a:pt x="5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6"/>
                  <a:pt x="0" y="7"/>
                  <a:pt x="1" y="8"/>
                </a:cubicBezTo>
                <a:cubicBezTo>
                  <a:pt x="7" y="13"/>
                  <a:pt x="7" y="13"/>
                  <a:pt x="7" y="13"/>
                </a:cubicBezTo>
                <a:cubicBezTo>
                  <a:pt x="9" y="12"/>
                  <a:pt x="9" y="12"/>
                  <a:pt x="9" y="12"/>
                </a:cubicBezTo>
                <a:cubicBezTo>
                  <a:pt x="13" y="17"/>
                  <a:pt x="13" y="17"/>
                  <a:pt x="13" y="17"/>
                </a:cubicBezTo>
                <a:cubicBezTo>
                  <a:pt x="19" y="11"/>
                  <a:pt x="19" y="11"/>
                  <a:pt x="19" y="11"/>
                </a:cubicBezTo>
                <a:cubicBezTo>
                  <a:pt x="19" y="11"/>
                  <a:pt x="19" y="11"/>
                  <a:pt x="19" y="11"/>
                </a:cubicBezTo>
                <a:cubicBezTo>
                  <a:pt x="20" y="10"/>
                  <a:pt x="20" y="9"/>
                  <a:pt x="20" y="8"/>
                </a:cubicBezTo>
                <a:close/>
                <a:moveTo>
                  <a:pt x="2" y="7"/>
                </a:moveTo>
                <a:cubicBezTo>
                  <a:pt x="2" y="7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1" y="6"/>
                  <a:pt x="1" y="5"/>
                  <a:pt x="1" y="4"/>
                </a:cubicBezTo>
                <a:cubicBezTo>
                  <a:pt x="1" y="3"/>
                  <a:pt x="2" y="2"/>
                  <a:pt x="4" y="2"/>
                </a:cubicBezTo>
                <a:cubicBezTo>
                  <a:pt x="5" y="2"/>
                  <a:pt x="6" y="2"/>
                  <a:pt x="6" y="3"/>
                </a:cubicBezTo>
                <a:cubicBezTo>
                  <a:pt x="7" y="4"/>
                  <a:pt x="7" y="4"/>
                  <a:pt x="7" y="4"/>
                </a:cubicBezTo>
                <a:cubicBezTo>
                  <a:pt x="7" y="3"/>
                  <a:pt x="7" y="3"/>
                  <a:pt x="7" y="3"/>
                </a:cubicBezTo>
                <a:cubicBezTo>
                  <a:pt x="8" y="2"/>
                  <a:pt x="9" y="2"/>
                  <a:pt x="10" y="2"/>
                </a:cubicBezTo>
                <a:cubicBezTo>
                  <a:pt x="11" y="2"/>
                  <a:pt x="13" y="3"/>
                  <a:pt x="13" y="5"/>
                </a:cubicBezTo>
                <a:cubicBezTo>
                  <a:pt x="13" y="5"/>
                  <a:pt x="12" y="6"/>
                  <a:pt x="12" y="7"/>
                </a:cubicBezTo>
                <a:cubicBezTo>
                  <a:pt x="11" y="7"/>
                  <a:pt x="11" y="7"/>
                  <a:pt x="11" y="7"/>
                </a:cubicBezTo>
                <a:cubicBezTo>
                  <a:pt x="11" y="7"/>
                  <a:pt x="11" y="7"/>
                  <a:pt x="11" y="7"/>
                </a:cubicBezTo>
                <a:cubicBezTo>
                  <a:pt x="7" y="12"/>
                  <a:pt x="7" y="12"/>
                  <a:pt x="7" y="12"/>
                </a:cubicBezTo>
                <a:lnTo>
                  <a:pt x="2" y="7"/>
                </a:lnTo>
                <a:close/>
              </a:path>
            </a:pathLst>
          </a:cu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21557" name="组合 40616">
            <a:extLst>
              <a:ext uri="{FF2B5EF4-FFF2-40B4-BE49-F238E27FC236}">
                <a16:creationId xmlns:a16="http://schemas.microsoft.com/office/drawing/2014/main" id="{59259C04-B806-0F49-92C5-D1C3FB14A002}"/>
              </a:ext>
            </a:extLst>
          </p:cNvPr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725" y="5364163"/>
            <a:ext cx="481013" cy="2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1558" name="组合 40569">
            <a:extLst>
              <a:ext uri="{FF2B5EF4-FFF2-40B4-BE49-F238E27FC236}">
                <a16:creationId xmlns:a16="http://schemas.microsoft.com/office/drawing/2014/main" id="{9678C9CB-03C9-034E-81CF-02E2218A4961}"/>
              </a:ext>
            </a:extLst>
          </p:cNvPr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788" y="5364163"/>
            <a:ext cx="493712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1559" name="Freeform 306">
            <a:extLst>
              <a:ext uri="{FF2B5EF4-FFF2-40B4-BE49-F238E27FC236}">
                <a16:creationId xmlns:a16="http://schemas.microsoft.com/office/drawing/2014/main" id="{61B5E672-01D8-0A47-9814-9F749FA758A7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10287000" y="5307013"/>
            <a:ext cx="325438" cy="369887"/>
          </a:xfrm>
          <a:custGeom>
            <a:avLst/>
            <a:gdLst>
              <a:gd name="T0" fmla="*/ 289477101 w 196"/>
              <a:gd name="T1" fmla="*/ 0 h 222"/>
              <a:gd name="T2" fmla="*/ 0 w 196"/>
              <a:gd name="T3" fmla="*/ 144355899 h 222"/>
              <a:gd name="T4" fmla="*/ 0 w 196"/>
              <a:gd name="T5" fmla="*/ 471934158 h 222"/>
              <a:gd name="T6" fmla="*/ 289477101 w 196"/>
              <a:gd name="T7" fmla="*/ 616290058 h 222"/>
              <a:gd name="T8" fmla="*/ 540356591 w 196"/>
              <a:gd name="T9" fmla="*/ 471934158 h 222"/>
              <a:gd name="T10" fmla="*/ 540356591 w 196"/>
              <a:gd name="T11" fmla="*/ 144355899 h 222"/>
              <a:gd name="T12" fmla="*/ 289477101 w 196"/>
              <a:gd name="T13" fmla="*/ 0 h 222"/>
              <a:gd name="T14" fmla="*/ 361156481 w 196"/>
              <a:gd name="T15" fmla="*/ 363667233 h 222"/>
              <a:gd name="T16" fmla="*/ 396996171 w 196"/>
              <a:gd name="T17" fmla="*/ 363667233 h 222"/>
              <a:gd name="T18" fmla="*/ 432835861 w 196"/>
              <a:gd name="T19" fmla="*/ 435845183 h 222"/>
              <a:gd name="T20" fmla="*/ 432835861 w 196"/>
              <a:gd name="T21" fmla="*/ 471934158 h 222"/>
              <a:gd name="T22" fmla="*/ 361156481 w 196"/>
              <a:gd name="T23" fmla="*/ 399756208 h 222"/>
              <a:gd name="T24" fmla="*/ 361156481 w 196"/>
              <a:gd name="T25" fmla="*/ 363667233 h 222"/>
              <a:gd name="T26" fmla="*/ 289477101 w 196"/>
              <a:gd name="T27" fmla="*/ 288711799 h 222"/>
              <a:gd name="T28" fmla="*/ 181956371 w 196"/>
              <a:gd name="T29" fmla="*/ 399756208 h 222"/>
              <a:gd name="T30" fmla="*/ 107520730 w 196"/>
              <a:gd name="T31" fmla="*/ 471934158 h 222"/>
              <a:gd name="T32" fmla="*/ 107520730 w 196"/>
              <a:gd name="T33" fmla="*/ 435845183 h 222"/>
              <a:gd name="T34" fmla="*/ 181956371 w 196"/>
              <a:gd name="T35" fmla="*/ 399756208 h 222"/>
              <a:gd name="T36" fmla="*/ 289477101 w 196"/>
              <a:gd name="T37" fmla="*/ 288711799 h 222"/>
              <a:gd name="T38" fmla="*/ 143360420 w 196"/>
              <a:gd name="T39" fmla="*/ 180444874 h 222"/>
              <a:gd name="T40" fmla="*/ 143360420 w 196"/>
              <a:gd name="T41" fmla="*/ 144355899 h 222"/>
              <a:gd name="T42" fmla="*/ 181956371 w 196"/>
              <a:gd name="T43" fmla="*/ 144355899 h 222"/>
              <a:gd name="T44" fmla="*/ 143360420 w 196"/>
              <a:gd name="T45" fmla="*/ 180444874 h 222"/>
              <a:gd name="T46" fmla="*/ 289477101 w 196"/>
              <a:gd name="T47" fmla="*/ 288711799 h 222"/>
              <a:gd name="T48" fmla="*/ 432835861 w 196"/>
              <a:gd name="T49" fmla="*/ 180444874 h 222"/>
              <a:gd name="T50" fmla="*/ 396996171 w 196"/>
              <a:gd name="T51" fmla="*/ 144355899 h 222"/>
              <a:gd name="T52" fmla="*/ 468677211 w 196"/>
              <a:gd name="T53" fmla="*/ 144355899 h 222"/>
              <a:gd name="T54" fmla="*/ 432835861 w 196"/>
              <a:gd name="T55" fmla="*/ 180444874 h 222"/>
              <a:gd name="T56" fmla="*/ 289477101 w 196"/>
              <a:gd name="T57" fmla="*/ 288711799 h 222"/>
              <a:gd name="T58" fmla="*/ 361156481 w 196"/>
              <a:gd name="T59" fmla="*/ 363667233 h 222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96" h="222">
                <a:moveTo>
                  <a:pt x="105" y="0"/>
                </a:moveTo>
                <a:lnTo>
                  <a:pt x="0" y="52"/>
                </a:lnTo>
                <a:lnTo>
                  <a:pt x="0" y="170"/>
                </a:lnTo>
                <a:lnTo>
                  <a:pt x="105" y="222"/>
                </a:lnTo>
                <a:lnTo>
                  <a:pt x="196" y="170"/>
                </a:lnTo>
                <a:lnTo>
                  <a:pt x="196" y="52"/>
                </a:lnTo>
                <a:lnTo>
                  <a:pt x="105" y="0"/>
                </a:lnTo>
                <a:close/>
                <a:moveTo>
                  <a:pt x="131" y="131"/>
                </a:moveTo>
                <a:lnTo>
                  <a:pt x="144" y="131"/>
                </a:lnTo>
                <a:lnTo>
                  <a:pt x="157" y="157"/>
                </a:lnTo>
                <a:lnTo>
                  <a:pt x="157" y="170"/>
                </a:lnTo>
                <a:lnTo>
                  <a:pt x="131" y="144"/>
                </a:lnTo>
                <a:lnTo>
                  <a:pt x="131" y="131"/>
                </a:lnTo>
                <a:lnTo>
                  <a:pt x="105" y="104"/>
                </a:lnTo>
                <a:lnTo>
                  <a:pt x="66" y="144"/>
                </a:lnTo>
                <a:lnTo>
                  <a:pt x="39" y="170"/>
                </a:lnTo>
                <a:lnTo>
                  <a:pt x="39" y="157"/>
                </a:lnTo>
                <a:lnTo>
                  <a:pt x="66" y="144"/>
                </a:lnTo>
                <a:lnTo>
                  <a:pt x="105" y="104"/>
                </a:lnTo>
                <a:lnTo>
                  <a:pt x="52" y="65"/>
                </a:lnTo>
                <a:lnTo>
                  <a:pt x="52" y="52"/>
                </a:lnTo>
                <a:lnTo>
                  <a:pt x="66" y="52"/>
                </a:lnTo>
                <a:lnTo>
                  <a:pt x="52" y="65"/>
                </a:lnTo>
                <a:lnTo>
                  <a:pt x="105" y="104"/>
                </a:lnTo>
                <a:lnTo>
                  <a:pt x="157" y="65"/>
                </a:lnTo>
                <a:lnTo>
                  <a:pt x="144" y="52"/>
                </a:lnTo>
                <a:lnTo>
                  <a:pt x="170" y="52"/>
                </a:lnTo>
                <a:lnTo>
                  <a:pt x="157" y="65"/>
                </a:lnTo>
                <a:lnTo>
                  <a:pt x="105" y="104"/>
                </a:lnTo>
                <a:lnTo>
                  <a:pt x="131" y="131"/>
                </a:lnTo>
                <a:close/>
              </a:path>
            </a:pathLst>
          </a:cu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21560" name="组合 40560">
            <a:extLst>
              <a:ext uri="{FF2B5EF4-FFF2-40B4-BE49-F238E27FC236}">
                <a16:creationId xmlns:a16="http://schemas.microsoft.com/office/drawing/2014/main" id="{116FDB3F-41CF-6246-B1FC-F1B545CCF7FC}"/>
              </a:ext>
            </a:extLst>
          </p:cNvPr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438" y="5297488"/>
            <a:ext cx="39052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1561" name="组合 40545">
            <a:extLst>
              <a:ext uri="{FF2B5EF4-FFF2-40B4-BE49-F238E27FC236}">
                <a16:creationId xmlns:a16="http://schemas.microsoft.com/office/drawing/2014/main" id="{E0EE8623-9BDE-5941-8A17-C613DA40F1A6}"/>
              </a:ext>
            </a:extLst>
          </p:cNvPr>
          <p:cNvPicPr>
            <a:picLocks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438" y="5327650"/>
            <a:ext cx="390525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1562" name="Freeform 520">
            <a:extLst>
              <a:ext uri="{FF2B5EF4-FFF2-40B4-BE49-F238E27FC236}">
                <a16:creationId xmlns:a16="http://schemas.microsoft.com/office/drawing/2014/main" id="{0CFA4307-B7B6-5E49-A20C-7BCF3E48D77A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6203950" y="5264150"/>
            <a:ext cx="368300" cy="455613"/>
          </a:xfrm>
          <a:custGeom>
            <a:avLst/>
            <a:gdLst>
              <a:gd name="T0" fmla="*/ 2147483646 w 17"/>
              <a:gd name="T1" fmla="*/ 0 h 21"/>
              <a:gd name="T2" fmla="*/ 0 w 17"/>
              <a:gd name="T3" fmla="*/ 2147483646 h 21"/>
              <a:gd name="T4" fmla="*/ 1408075894 w 17"/>
              <a:gd name="T5" fmla="*/ 2147483646 h 21"/>
              <a:gd name="T6" fmla="*/ 938710041 w 17"/>
              <a:gd name="T7" fmla="*/ 2147483646 h 21"/>
              <a:gd name="T8" fmla="*/ 2147483646 w 17"/>
              <a:gd name="T9" fmla="*/ 2147483646 h 21"/>
              <a:gd name="T10" fmla="*/ 2147483646 w 17"/>
              <a:gd name="T11" fmla="*/ 2147483646 h 21"/>
              <a:gd name="T12" fmla="*/ 2147483646 w 17"/>
              <a:gd name="T13" fmla="*/ 2147483646 h 21"/>
              <a:gd name="T14" fmla="*/ 2147483646 w 17"/>
              <a:gd name="T15" fmla="*/ 0 h 21"/>
              <a:gd name="T16" fmla="*/ 2147483646 w 17"/>
              <a:gd name="T17" fmla="*/ 1882831570 h 21"/>
              <a:gd name="T18" fmla="*/ 2147483646 w 17"/>
              <a:gd name="T19" fmla="*/ 1412139950 h 21"/>
              <a:gd name="T20" fmla="*/ 2147483646 w 17"/>
              <a:gd name="T21" fmla="*/ 1412139950 h 21"/>
              <a:gd name="T22" fmla="*/ 2147483646 w 17"/>
              <a:gd name="T23" fmla="*/ 1882831570 h 21"/>
              <a:gd name="T24" fmla="*/ 2147483646 w 17"/>
              <a:gd name="T25" fmla="*/ 2147483646 h 21"/>
              <a:gd name="T26" fmla="*/ 2147483646 w 17"/>
              <a:gd name="T27" fmla="*/ 2147483646 h 21"/>
              <a:gd name="T28" fmla="*/ 2147483646 w 17"/>
              <a:gd name="T29" fmla="*/ 2147483646 h 21"/>
              <a:gd name="T30" fmla="*/ 2147483646 w 17"/>
              <a:gd name="T31" fmla="*/ 2147483646 h 21"/>
              <a:gd name="T32" fmla="*/ 2147483646 w 17"/>
              <a:gd name="T33" fmla="*/ 1882831570 h 21"/>
              <a:gd name="T34" fmla="*/ 2147483646 w 17"/>
              <a:gd name="T35" fmla="*/ 2147483646 h 21"/>
              <a:gd name="T36" fmla="*/ 2147483646 w 17"/>
              <a:gd name="T37" fmla="*/ 2147483646 h 21"/>
              <a:gd name="T38" fmla="*/ 2147483646 w 17"/>
              <a:gd name="T39" fmla="*/ 2147483646 h 21"/>
              <a:gd name="T40" fmla="*/ 2147483646 w 17"/>
              <a:gd name="T41" fmla="*/ 2147483646 h 21"/>
              <a:gd name="T42" fmla="*/ 2147483646 w 17"/>
              <a:gd name="T43" fmla="*/ 2147483646 h 21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17" h="21">
                <a:moveTo>
                  <a:pt x="8" y="0"/>
                </a:moveTo>
                <a:cubicBezTo>
                  <a:pt x="4" y="0"/>
                  <a:pt x="0" y="4"/>
                  <a:pt x="0" y="9"/>
                </a:cubicBezTo>
                <a:cubicBezTo>
                  <a:pt x="0" y="12"/>
                  <a:pt x="1" y="14"/>
                  <a:pt x="3" y="16"/>
                </a:cubicBezTo>
                <a:cubicBezTo>
                  <a:pt x="2" y="21"/>
                  <a:pt x="2" y="21"/>
                  <a:pt x="2" y="21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8" y="17"/>
                  <a:pt x="8" y="17"/>
                </a:cubicBezTo>
                <a:cubicBezTo>
                  <a:pt x="13" y="17"/>
                  <a:pt x="17" y="13"/>
                  <a:pt x="17" y="9"/>
                </a:cubicBezTo>
                <a:cubicBezTo>
                  <a:pt x="17" y="4"/>
                  <a:pt x="13" y="0"/>
                  <a:pt x="8" y="0"/>
                </a:cubicBezTo>
                <a:close/>
                <a:moveTo>
                  <a:pt x="7" y="4"/>
                </a:moveTo>
                <a:cubicBezTo>
                  <a:pt x="7" y="3"/>
                  <a:pt x="8" y="3"/>
                  <a:pt x="8" y="3"/>
                </a:cubicBezTo>
                <a:cubicBezTo>
                  <a:pt x="8" y="3"/>
                  <a:pt x="8" y="3"/>
                  <a:pt x="8" y="3"/>
                </a:cubicBezTo>
                <a:cubicBezTo>
                  <a:pt x="9" y="3"/>
                  <a:pt x="9" y="3"/>
                  <a:pt x="9" y="4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11"/>
                  <a:pt x="9" y="11"/>
                  <a:pt x="8" y="11"/>
                </a:cubicBezTo>
                <a:cubicBezTo>
                  <a:pt x="8" y="11"/>
                  <a:pt x="8" y="11"/>
                  <a:pt x="8" y="11"/>
                </a:cubicBezTo>
                <a:cubicBezTo>
                  <a:pt x="8" y="11"/>
                  <a:pt x="7" y="11"/>
                  <a:pt x="7" y="10"/>
                </a:cubicBezTo>
                <a:lnTo>
                  <a:pt x="7" y="4"/>
                </a:lnTo>
                <a:close/>
                <a:moveTo>
                  <a:pt x="8" y="14"/>
                </a:moveTo>
                <a:cubicBezTo>
                  <a:pt x="8" y="14"/>
                  <a:pt x="7" y="14"/>
                  <a:pt x="7" y="13"/>
                </a:cubicBezTo>
                <a:cubicBezTo>
                  <a:pt x="7" y="12"/>
                  <a:pt x="8" y="12"/>
                  <a:pt x="8" y="12"/>
                </a:cubicBezTo>
                <a:cubicBezTo>
                  <a:pt x="9" y="12"/>
                  <a:pt x="10" y="12"/>
                  <a:pt x="10" y="13"/>
                </a:cubicBezTo>
                <a:cubicBezTo>
                  <a:pt x="10" y="14"/>
                  <a:pt x="9" y="14"/>
                  <a:pt x="8" y="14"/>
                </a:cubicBezTo>
                <a:close/>
              </a:path>
            </a:pathLst>
          </a:cu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21563" name="组合 40602">
            <a:extLst>
              <a:ext uri="{FF2B5EF4-FFF2-40B4-BE49-F238E27FC236}">
                <a16:creationId xmlns:a16="http://schemas.microsoft.com/office/drawing/2014/main" id="{5157C917-B0D0-ED42-BBE9-ACD16485BBE0}"/>
              </a:ext>
            </a:extLst>
          </p:cNvPr>
          <p:cNvPicPr>
            <a:picLocks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5500" y="5284788"/>
            <a:ext cx="38893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1564" name="组合 40534">
            <a:extLst>
              <a:ext uri="{FF2B5EF4-FFF2-40B4-BE49-F238E27FC236}">
                <a16:creationId xmlns:a16="http://schemas.microsoft.com/office/drawing/2014/main" id="{5B5F7B46-964F-D943-801C-60DD30A9EC33}"/>
              </a:ext>
            </a:extLst>
          </p:cNvPr>
          <p:cNvPicPr>
            <a:picLocks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5364163"/>
            <a:ext cx="347663" cy="2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1565" name="组合 40544">
            <a:extLst>
              <a:ext uri="{FF2B5EF4-FFF2-40B4-BE49-F238E27FC236}">
                <a16:creationId xmlns:a16="http://schemas.microsoft.com/office/drawing/2014/main" id="{C5F8DF31-3A43-A842-94CF-23BA31AF080D}"/>
              </a:ext>
            </a:extLst>
          </p:cNvPr>
          <p:cNvPicPr>
            <a:picLocks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3590925"/>
            <a:ext cx="517525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1566" name="组合 40570">
            <a:extLst>
              <a:ext uri="{FF2B5EF4-FFF2-40B4-BE49-F238E27FC236}">
                <a16:creationId xmlns:a16="http://schemas.microsoft.com/office/drawing/2014/main" id="{93D60421-4DDA-4840-B6FD-6924546B2B7D}"/>
              </a:ext>
            </a:extLst>
          </p:cNvPr>
          <p:cNvPicPr>
            <a:picLocks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075" y="3554413"/>
            <a:ext cx="317500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1567" name="Freeform 193">
            <a:extLst>
              <a:ext uri="{FF2B5EF4-FFF2-40B4-BE49-F238E27FC236}">
                <a16:creationId xmlns:a16="http://schemas.microsoft.com/office/drawing/2014/main" id="{A54EAFEB-BFB8-5D48-8224-ECC8016C81EA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9466263" y="3567113"/>
            <a:ext cx="325437" cy="457200"/>
          </a:xfrm>
          <a:custGeom>
            <a:avLst/>
            <a:gdLst>
              <a:gd name="T0" fmla="*/ 2147483646 w 15"/>
              <a:gd name="T1" fmla="*/ 0 h 21"/>
              <a:gd name="T2" fmla="*/ 470712077 w 15"/>
              <a:gd name="T3" fmla="*/ 0 h 21"/>
              <a:gd name="T4" fmla="*/ 0 w 15"/>
              <a:gd name="T5" fmla="*/ 947993314 h 21"/>
              <a:gd name="T6" fmla="*/ 0 w 15"/>
              <a:gd name="T7" fmla="*/ 2147483646 h 21"/>
              <a:gd name="T8" fmla="*/ 470712077 w 15"/>
              <a:gd name="T9" fmla="*/ 2147483646 h 21"/>
              <a:gd name="T10" fmla="*/ 1882826611 w 15"/>
              <a:gd name="T11" fmla="*/ 2147483646 h 21"/>
              <a:gd name="T12" fmla="*/ 2147483646 w 15"/>
              <a:gd name="T13" fmla="*/ 2147483646 h 21"/>
              <a:gd name="T14" fmla="*/ 2147483646 w 15"/>
              <a:gd name="T15" fmla="*/ 2147483646 h 21"/>
              <a:gd name="T16" fmla="*/ 2147483646 w 15"/>
              <a:gd name="T17" fmla="*/ 2147483646 h 21"/>
              <a:gd name="T18" fmla="*/ 2147483646 w 15"/>
              <a:gd name="T19" fmla="*/ 2147483646 h 21"/>
              <a:gd name="T20" fmla="*/ 2147483646 w 15"/>
              <a:gd name="T21" fmla="*/ 947993314 h 21"/>
              <a:gd name="T22" fmla="*/ 2147483646 w 15"/>
              <a:gd name="T23" fmla="*/ 0 h 21"/>
              <a:gd name="T24" fmla="*/ 2147483646 w 15"/>
              <a:gd name="T25" fmla="*/ 2147483646 h 21"/>
              <a:gd name="T26" fmla="*/ 2147483646 w 15"/>
              <a:gd name="T27" fmla="*/ 2147483646 h 21"/>
              <a:gd name="T28" fmla="*/ 2147483646 w 15"/>
              <a:gd name="T29" fmla="*/ 2147483646 h 21"/>
              <a:gd name="T30" fmla="*/ 2147483646 w 15"/>
              <a:gd name="T31" fmla="*/ 2147483646 h 21"/>
              <a:gd name="T32" fmla="*/ 2147483646 w 15"/>
              <a:gd name="T33" fmla="*/ 2147483646 h 21"/>
              <a:gd name="T34" fmla="*/ 2147483646 w 15"/>
              <a:gd name="T35" fmla="*/ 2147483646 h 21"/>
              <a:gd name="T36" fmla="*/ 2147483646 w 15"/>
              <a:gd name="T37" fmla="*/ 2147483646 h 21"/>
              <a:gd name="T38" fmla="*/ 2147483646 w 15"/>
              <a:gd name="T39" fmla="*/ 2147483646 h 21"/>
              <a:gd name="T40" fmla="*/ 2147483646 w 15"/>
              <a:gd name="T41" fmla="*/ 2147483646 h 21"/>
              <a:gd name="T42" fmla="*/ 2147483646 w 15"/>
              <a:gd name="T43" fmla="*/ 1895986629 h 21"/>
              <a:gd name="T44" fmla="*/ 2147483646 w 15"/>
              <a:gd name="T45" fmla="*/ 2147483646 h 21"/>
              <a:gd name="T46" fmla="*/ 1882826611 w 15"/>
              <a:gd name="T47" fmla="*/ 1421979086 h 21"/>
              <a:gd name="T48" fmla="*/ 2147483646 w 15"/>
              <a:gd name="T49" fmla="*/ 947993314 h 21"/>
              <a:gd name="T50" fmla="*/ 2147483646 w 15"/>
              <a:gd name="T51" fmla="*/ 2147483646 h 21"/>
              <a:gd name="T52" fmla="*/ 2147483646 w 15"/>
              <a:gd name="T53" fmla="*/ 2147483646 h 21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5" h="21">
                <a:moveTo>
                  <a:pt x="14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3"/>
                  <a:pt x="0" y="14"/>
                  <a:pt x="1" y="14"/>
                </a:cubicBezTo>
                <a:cubicBezTo>
                  <a:pt x="4" y="14"/>
                  <a:pt x="4" y="14"/>
                  <a:pt x="4" y="14"/>
                </a:cubicBezTo>
                <a:cubicBezTo>
                  <a:pt x="7" y="21"/>
                  <a:pt x="7" y="21"/>
                  <a:pt x="7" y="21"/>
                </a:cubicBezTo>
                <a:cubicBezTo>
                  <a:pt x="11" y="14"/>
                  <a:pt x="11" y="14"/>
                  <a:pt x="11" y="14"/>
                </a:cubicBezTo>
                <a:cubicBezTo>
                  <a:pt x="14" y="14"/>
                  <a:pt x="14" y="14"/>
                  <a:pt x="14" y="14"/>
                </a:cubicBezTo>
                <a:cubicBezTo>
                  <a:pt x="14" y="14"/>
                  <a:pt x="15" y="13"/>
                  <a:pt x="15" y="12"/>
                </a:cubicBezTo>
                <a:cubicBezTo>
                  <a:pt x="15" y="2"/>
                  <a:pt x="15" y="2"/>
                  <a:pt x="15" y="2"/>
                </a:cubicBezTo>
                <a:cubicBezTo>
                  <a:pt x="15" y="1"/>
                  <a:pt x="14" y="0"/>
                  <a:pt x="14" y="0"/>
                </a:cubicBezTo>
                <a:close/>
                <a:moveTo>
                  <a:pt x="7" y="13"/>
                </a:moveTo>
                <a:cubicBezTo>
                  <a:pt x="7" y="13"/>
                  <a:pt x="6" y="13"/>
                  <a:pt x="6" y="12"/>
                </a:cubicBezTo>
                <a:cubicBezTo>
                  <a:pt x="6" y="12"/>
                  <a:pt x="7" y="11"/>
                  <a:pt x="7" y="11"/>
                </a:cubicBezTo>
                <a:cubicBezTo>
                  <a:pt x="8" y="11"/>
                  <a:pt x="8" y="12"/>
                  <a:pt x="8" y="12"/>
                </a:cubicBezTo>
                <a:cubicBezTo>
                  <a:pt x="8" y="13"/>
                  <a:pt x="8" y="13"/>
                  <a:pt x="7" y="13"/>
                </a:cubicBezTo>
                <a:close/>
                <a:moveTo>
                  <a:pt x="10" y="7"/>
                </a:moveTo>
                <a:cubicBezTo>
                  <a:pt x="8" y="10"/>
                  <a:pt x="8" y="10"/>
                  <a:pt x="8" y="10"/>
                </a:cubicBezTo>
                <a:cubicBezTo>
                  <a:pt x="7" y="11"/>
                  <a:pt x="6" y="10"/>
                  <a:pt x="6" y="9"/>
                </a:cubicBezTo>
                <a:cubicBezTo>
                  <a:pt x="8" y="6"/>
                  <a:pt x="8" y="6"/>
                  <a:pt x="8" y="6"/>
                </a:cubicBezTo>
                <a:cubicBezTo>
                  <a:pt x="9" y="5"/>
                  <a:pt x="8" y="4"/>
                  <a:pt x="7" y="4"/>
                </a:cubicBezTo>
                <a:cubicBezTo>
                  <a:pt x="6" y="4"/>
                  <a:pt x="5" y="4"/>
                  <a:pt x="5" y="5"/>
                </a:cubicBezTo>
                <a:cubicBezTo>
                  <a:pt x="4" y="5"/>
                  <a:pt x="4" y="4"/>
                  <a:pt x="4" y="3"/>
                </a:cubicBezTo>
                <a:cubicBezTo>
                  <a:pt x="4" y="2"/>
                  <a:pt x="6" y="2"/>
                  <a:pt x="7" y="2"/>
                </a:cubicBezTo>
                <a:cubicBezTo>
                  <a:pt x="9" y="2"/>
                  <a:pt x="11" y="3"/>
                  <a:pt x="11" y="5"/>
                </a:cubicBezTo>
                <a:cubicBezTo>
                  <a:pt x="11" y="6"/>
                  <a:pt x="10" y="7"/>
                  <a:pt x="10" y="7"/>
                </a:cubicBezTo>
                <a:close/>
              </a:path>
            </a:pathLst>
          </a:cu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21568" name="组合 40609">
            <a:extLst>
              <a:ext uri="{FF2B5EF4-FFF2-40B4-BE49-F238E27FC236}">
                <a16:creationId xmlns:a16="http://schemas.microsoft.com/office/drawing/2014/main" id="{3339B96D-29F8-C34F-85C0-0AF76778AD05}"/>
              </a:ext>
            </a:extLst>
          </p:cNvPr>
          <p:cNvPicPr>
            <a:picLocks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0" y="3621088"/>
            <a:ext cx="330200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1569" name="组合 40608">
            <a:extLst>
              <a:ext uri="{FF2B5EF4-FFF2-40B4-BE49-F238E27FC236}">
                <a16:creationId xmlns:a16="http://schemas.microsoft.com/office/drawing/2014/main" id="{7C048CE4-44A1-B147-9DA3-BF29F35EB3D7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150" y="3590925"/>
            <a:ext cx="371475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1570" name="Freeform 220">
            <a:extLst>
              <a:ext uri="{FF2B5EF4-FFF2-40B4-BE49-F238E27FC236}">
                <a16:creationId xmlns:a16="http://schemas.microsoft.com/office/drawing/2014/main" id="{38B23B0A-2254-B24A-91D8-A6BDEABAB5E3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6491288" y="3598863"/>
            <a:ext cx="368300" cy="392112"/>
          </a:xfrm>
          <a:custGeom>
            <a:avLst/>
            <a:gdLst>
              <a:gd name="T0" fmla="*/ 2147483646 w 17"/>
              <a:gd name="T1" fmla="*/ 0 h 18"/>
              <a:gd name="T2" fmla="*/ 2147483646 w 17"/>
              <a:gd name="T3" fmla="*/ 0 h 18"/>
              <a:gd name="T4" fmla="*/ 2147483646 w 17"/>
              <a:gd name="T5" fmla="*/ 0 h 18"/>
              <a:gd name="T6" fmla="*/ 2147483646 w 17"/>
              <a:gd name="T7" fmla="*/ 0 h 18"/>
              <a:gd name="T8" fmla="*/ 2147483646 w 17"/>
              <a:gd name="T9" fmla="*/ 0 h 18"/>
              <a:gd name="T10" fmla="*/ 0 w 17"/>
              <a:gd name="T11" fmla="*/ 2147483646 h 18"/>
              <a:gd name="T12" fmla="*/ 2147483646 w 17"/>
              <a:gd name="T13" fmla="*/ 2147483646 h 18"/>
              <a:gd name="T14" fmla="*/ 2147483646 w 17"/>
              <a:gd name="T15" fmla="*/ 2147483646 h 18"/>
              <a:gd name="T16" fmla="*/ 2147483646 w 17"/>
              <a:gd name="T17" fmla="*/ 2147483646 h 18"/>
              <a:gd name="T18" fmla="*/ 2147483646 w 17"/>
              <a:gd name="T19" fmla="*/ 2147483646 h 18"/>
              <a:gd name="T20" fmla="*/ 2147483646 w 17"/>
              <a:gd name="T21" fmla="*/ 2147483646 h 18"/>
              <a:gd name="T22" fmla="*/ 2147483646 w 17"/>
              <a:gd name="T23" fmla="*/ 2147483646 h 18"/>
              <a:gd name="T24" fmla="*/ 2147483646 w 17"/>
              <a:gd name="T25" fmla="*/ 2147483646 h 18"/>
              <a:gd name="T26" fmla="*/ 2147483646 w 17"/>
              <a:gd name="T27" fmla="*/ 0 h 18"/>
              <a:gd name="T28" fmla="*/ 2147483646 w 17"/>
              <a:gd name="T29" fmla="*/ 1898170624 h 18"/>
              <a:gd name="T30" fmla="*/ 2147483646 w 17"/>
              <a:gd name="T31" fmla="*/ 2147483646 h 18"/>
              <a:gd name="T32" fmla="*/ 2147483646 w 17"/>
              <a:gd name="T33" fmla="*/ 2147483646 h 18"/>
              <a:gd name="T34" fmla="*/ 2147483646 w 17"/>
              <a:gd name="T35" fmla="*/ 2147483646 h 18"/>
              <a:gd name="T36" fmla="*/ 1877441747 w 17"/>
              <a:gd name="T37" fmla="*/ 2147483646 h 18"/>
              <a:gd name="T38" fmla="*/ 1877441747 w 17"/>
              <a:gd name="T39" fmla="*/ 2147483646 h 18"/>
              <a:gd name="T40" fmla="*/ 2147483646 w 17"/>
              <a:gd name="T41" fmla="*/ 949085312 h 18"/>
              <a:gd name="T42" fmla="*/ 2147483646 w 17"/>
              <a:gd name="T43" fmla="*/ 949085312 h 18"/>
              <a:gd name="T44" fmla="*/ 2147483646 w 17"/>
              <a:gd name="T45" fmla="*/ 1423627968 h 18"/>
              <a:gd name="T46" fmla="*/ 2147483646 w 17"/>
              <a:gd name="T47" fmla="*/ 1898170624 h 18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17" h="18">
                <a:moveTo>
                  <a:pt x="6" y="0"/>
                </a:moveTo>
                <a:cubicBezTo>
                  <a:pt x="6" y="0"/>
                  <a:pt x="6" y="0"/>
                  <a:pt x="6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0"/>
                  <a:pt x="5" y="0"/>
                  <a:pt x="5" y="0"/>
                </a:cubicBezTo>
                <a:cubicBezTo>
                  <a:pt x="0" y="10"/>
                  <a:pt x="0" y="10"/>
                  <a:pt x="0" y="10"/>
                </a:cubicBezTo>
                <a:cubicBezTo>
                  <a:pt x="5" y="13"/>
                  <a:pt x="5" y="13"/>
                  <a:pt x="5" y="13"/>
                </a:cubicBezTo>
                <a:cubicBezTo>
                  <a:pt x="11" y="18"/>
                  <a:pt x="11" y="18"/>
                  <a:pt x="11" y="18"/>
                </a:cubicBezTo>
                <a:cubicBezTo>
                  <a:pt x="11" y="18"/>
                  <a:pt x="11" y="18"/>
                  <a:pt x="11" y="18"/>
                </a:cubicBezTo>
                <a:cubicBezTo>
                  <a:pt x="11" y="18"/>
                  <a:pt x="11" y="18"/>
                  <a:pt x="11" y="18"/>
                </a:cubicBezTo>
                <a:cubicBezTo>
                  <a:pt x="11" y="18"/>
                  <a:pt x="11" y="18"/>
                  <a:pt x="11" y="18"/>
                </a:cubicBezTo>
                <a:cubicBezTo>
                  <a:pt x="12" y="18"/>
                  <a:pt x="12" y="18"/>
                  <a:pt x="12" y="18"/>
                </a:cubicBezTo>
                <a:cubicBezTo>
                  <a:pt x="17" y="8"/>
                  <a:pt x="17" y="8"/>
                  <a:pt x="17" y="8"/>
                </a:cubicBezTo>
                <a:lnTo>
                  <a:pt x="6" y="0"/>
                </a:lnTo>
                <a:close/>
                <a:moveTo>
                  <a:pt x="9" y="4"/>
                </a:moveTo>
                <a:cubicBezTo>
                  <a:pt x="6" y="10"/>
                  <a:pt x="6" y="10"/>
                  <a:pt x="6" y="10"/>
                </a:cubicBezTo>
                <a:cubicBezTo>
                  <a:pt x="6" y="10"/>
                  <a:pt x="6" y="10"/>
                  <a:pt x="6" y="10"/>
                </a:cubicBezTo>
                <a:cubicBezTo>
                  <a:pt x="6" y="7"/>
                  <a:pt x="6" y="7"/>
                  <a:pt x="6" y="7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7" y="2"/>
                  <a:pt x="7" y="2"/>
                  <a:pt x="7" y="2"/>
                </a:cubicBezTo>
                <a:cubicBezTo>
                  <a:pt x="8" y="2"/>
                  <a:pt x="8" y="2"/>
                  <a:pt x="8" y="2"/>
                </a:cubicBezTo>
                <a:cubicBezTo>
                  <a:pt x="9" y="3"/>
                  <a:pt x="9" y="3"/>
                  <a:pt x="9" y="3"/>
                </a:cubicBezTo>
                <a:cubicBezTo>
                  <a:pt x="9" y="3"/>
                  <a:pt x="10" y="3"/>
                  <a:pt x="9" y="4"/>
                </a:cubicBezTo>
                <a:close/>
              </a:path>
            </a:pathLst>
          </a:cu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1571" name="Freeform 221">
            <a:extLst>
              <a:ext uri="{FF2B5EF4-FFF2-40B4-BE49-F238E27FC236}">
                <a16:creationId xmlns:a16="http://schemas.microsoft.com/office/drawing/2014/main" id="{204C1558-1AE3-0047-BEAD-23908F80C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0525" y="3609975"/>
            <a:ext cx="282575" cy="369888"/>
          </a:xfrm>
          <a:custGeom>
            <a:avLst/>
            <a:gdLst>
              <a:gd name="T0" fmla="*/ 2147483646 w 13"/>
              <a:gd name="T1" fmla="*/ 0 h 17"/>
              <a:gd name="T2" fmla="*/ 0 w 13"/>
              <a:gd name="T3" fmla="*/ 0 h 17"/>
              <a:gd name="T4" fmla="*/ 0 w 13"/>
              <a:gd name="T5" fmla="*/ 0 h 17"/>
              <a:gd name="T6" fmla="*/ 0 w 13"/>
              <a:gd name="T7" fmla="*/ 2147483646 h 17"/>
              <a:gd name="T8" fmla="*/ 0 w 13"/>
              <a:gd name="T9" fmla="*/ 2147483646 h 17"/>
              <a:gd name="T10" fmla="*/ 2147483646 w 13"/>
              <a:gd name="T11" fmla="*/ 2147483646 h 17"/>
              <a:gd name="T12" fmla="*/ 2147483646 w 13"/>
              <a:gd name="T13" fmla="*/ 2147483646 h 17"/>
              <a:gd name="T14" fmla="*/ 2147483646 w 13"/>
              <a:gd name="T15" fmla="*/ 2147483646 h 17"/>
              <a:gd name="T16" fmla="*/ 2147483646 w 13"/>
              <a:gd name="T17" fmla="*/ 0 h 17"/>
              <a:gd name="T18" fmla="*/ 2147483646 w 13"/>
              <a:gd name="T19" fmla="*/ 0 h 1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3" h="17">
                <a:moveTo>
                  <a:pt x="1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6" y="13"/>
                  <a:pt x="6" y="13"/>
                  <a:pt x="6" y="13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0"/>
                  <a:pt x="13" y="0"/>
                  <a:pt x="13" y="0"/>
                </a:cubicBezTo>
                <a:cubicBezTo>
                  <a:pt x="13" y="0"/>
                  <a:pt x="13" y="0"/>
                  <a:pt x="13" y="0"/>
                </a:cubicBezTo>
                <a:close/>
              </a:path>
            </a:pathLst>
          </a:cu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1572" name="Freeform 227">
            <a:extLst>
              <a:ext uri="{FF2B5EF4-FFF2-40B4-BE49-F238E27FC236}">
                <a16:creationId xmlns:a16="http://schemas.microsoft.com/office/drawing/2014/main" id="{93E93F56-CE0C-FC48-9C7D-808E083AD5B4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3276600" y="3567113"/>
            <a:ext cx="327025" cy="457200"/>
          </a:xfrm>
          <a:custGeom>
            <a:avLst/>
            <a:gdLst>
              <a:gd name="T0" fmla="*/ 2147483646 w 15"/>
              <a:gd name="T1" fmla="*/ 2147483646 h 21"/>
              <a:gd name="T2" fmla="*/ 2147483646 w 15"/>
              <a:gd name="T3" fmla="*/ 1421979086 h 21"/>
              <a:gd name="T4" fmla="*/ 2147483646 w 15"/>
              <a:gd name="T5" fmla="*/ 2147483646 h 21"/>
              <a:gd name="T6" fmla="*/ 2147483646 w 15"/>
              <a:gd name="T7" fmla="*/ 473985771 h 21"/>
              <a:gd name="T8" fmla="*/ 2147483646 w 15"/>
              <a:gd name="T9" fmla="*/ 0 h 21"/>
              <a:gd name="T10" fmla="*/ 1901257945 w 15"/>
              <a:gd name="T11" fmla="*/ 473985771 h 21"/>
              <a:gd name="T12" fmla="*/ 0 w 15"/>
              <a:gd name="T13" fmla="*/ 2147483646 h 21"/>
              <a:gd name="T14" fmla="*/ 475319937 w 15"/>
              <a:gd name="T15" fmla="*/ 2147483646 h 21"/>
              <a:gd name="T16" fmla="*/ 1901257945 w 15"/>
              <a:gd name="T17" fmla="*/ 2147483646 h 21"/>
              <a:gd name="T18" fmla="*/ 2147483646 w 15"/>
              <a:gd name="T19" fmla="*/ 2147483646 h 21"/>
              <a:gd name="T20" fmla="*/ 2147483646 w 15"/>
              <a:gd name="T21" fmla="*/ 2147483646 h 21"/>
              <a:gd name="T22" fmla="*/ 475319937 w 15"/>
              <a:gd name="T23" fmla="*/ 2147483646 h 21"/>
              <a:gd name="T24" fmla="*/ 2147483646 w 15"/>
              <a:gd name="T25" fmla="*/ 947993314 h 21"/>
              <a:gd name="T26" fmla="*/ 2147483646 w 15"/>
              <a:gd name="T27" fmla="*/ 2147483646 h 21"/>
              <a:gd name="T28" fmla="*/ 2147483646 w 15"/>
              <a:gd name="T29" fmla="*/ 2147483646 h 21"/>
              <a:gd name="T30" fmla="*/ 475319937 w 15"/>
              <a:gd name="T31" fmla="*/ 2147483646 h 2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5" h="21">
                <a:moveTo>
                  <a:pt x="15" y="15"/>
                </a:moveTo>
                <a:cubicBezTo>
                  <a:pt x="14" y="10"/>
                  <a:pt x="11" y="6"/>
                  <a:pt x="9" y="3"/>
                </a:cubicBezTo>
                <a:cubicBezTo>
                  <a:pt x="9" y="3"/>
                  <a:pt x="9" y="4"/>
                  <a:pt x="8" y="6"/>
                </a:cubicBezTo>
                <a:cubicBezTo>
                  <a:pt x="7" y="3"/>
                  <a:pt x="5" y="1"/>
                  <a:pt x="5" y="1"/>
                </a:cubicBezTo>
                <a:cubicBezTo>
                  <a:pt x="5" y="0"/>
                  <a:pt x="5" y="0"/>
                  <a:pt x="5" y="0"/>
                </a:cubicBezTo>
                <a:cubicBezTo>
                  <a:pt x="4" y="1"/>
                  <a:pt x="4" y="1"/>
                  <a:pt x="4" y="1"/>
                </a:cubicBezTo>
                <a:cubicBezTo>
                  <a:pt x="4" y="1"/>
                  <a:pt x="0" y="7"/>
                  <a:pt x="0" y="11"/>
                </a:cubicBezTo>
                <a:cubicBezTo>
                  <a:pt x="0" y="13"/>
                  <a:pt x="0" y="14"/>
                  <a:pt x="1" y="15"/>
                </a:cubicBezTo>
                <a:cubicBezTo>
                  <a:pt x="2" y="16"/>
                  <a:pt x="3" y="16"/>
                  <a:pt x="4" y="17"/>
                </a:cubicBezTo>
                <a:cubicBezTo>
                  <a:pt x="5" y="20"/>
                  <a:pt x="7" y="21"/>
                  <a:pt x="9" y="21"/>
                </a:cubicBezTo>
                <a:cubicBezTo>
                  <a:pt x="12" y="21"/>
                  <a:pt x="15" y="20"/>
                  <a:pt x="15" y="15"/>
                </a:cubicBezTo>
                <a:close/>
                <a:moveTo>
                  <a:pt x="1" y="11"/>
                </a:moveTo>
                <a:cubicBezTo>
                  <a:pt x="1" y="8"/>
                  <a:pt x="3" y="4"/>
                  <a:pt x="5" y="2"/>
                </a:cubicBezTo>
                <a:cubicBezTo>
                  <a:pt x="6" y="4"/>
                  <a:pt x="8" y="8"/>
                  <a:pt x="8" y="11"/>
                </a:cubicBezTo>
                <a:cubicBezTo>
                  <a:pt x="8" y="15"/>
                  <a:pt x="6" y="15"/>
                  <a:pt x="5" y="15"/>
                </a:cubicBezTo>
                <a:cubicBezTo>
                  <a:pt x="3" y="15"/>
                  <a:pt x="1" y="15"/>
                  <a:pt x="1" y="11"/>
                </a:cubicBezTo>
                <a:close/>
              </a:path>
            </a:pathLst>
          </a:cu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21573" name="组合 40607">
            <a:extLst>
              <a:ext uri="{FF2B5EF4-FFF2-40B4-BE49-F238E27FC236}">
                <a16:creationId xmlns:a16="http://schemas.microsoft.com/office/drawing/2014/main" id="{1E3A629E-78EA-7444-AF52-7DA3C43DAE8D}"/>
              </a:ext>
            </a:extLst>
          </p:cNvPr>
          <p:cNvPicPr>
            <a:picLocks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638" y="3700463"/>
            <a:ext cx="347662" cy="19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1574" name="Freeform 286">
            <a:extLst>
              <a:ext uri="{FF2B5EF4-FFF2-40B4-BE49-F238E27FC236}">
                <a16:creationId xmlns:a16="http://schemas.microsoft.com/office/drawing/2014/main" id="{372FA828-0CA6-0C4F-8567-83ECC6E772B3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2463800" y="3576638"/>
            <a:ext cx="411163" cy="436562"/>
          </a:xfrm>
          <a:custGeom>
            <a:avLst/>
            <a:gdLst>
              <a:gd name="T0" fmla="*/ 142932196 w 248"/>
              <a:gd name="T1" fmla="*/ 0 h 262"/>
              <a:gd name="T2" fmla="*/ 0 w 248"/>
              <a:gd name="T3" fmla="*/ 544182864 h 262"/>
              <a:gd name="T4" fmla="*/ 538741242 w 248"/>
              <a:gd name="T5" fmla="*/ 727428931 h 262"/>
              <a:gd name="T6" fmla="*/ 681673438 w 248"/>
              <a:gd name="T7" fmla="*/ 180468399 h 262"/>
              <a:gd name="T8" fmla="*/ 142932196 w 248"/>
              <a:gd name="T9" fmla="*/ 0 h 262"/>
              <a:gd name="T10" fmla="*/ 503009851 w 248"/>
              <a:gd name="T11" fmla="*/ 508089851 h 262"/>
              <a:gd name="T12" fmla="*/ 107199147 w 248"/>
              <a:gd name="T13" fmla="*/ 399807479 h 262"/>
              <a:gd name="T14" fmla="*/ 178663587 w 248"/>
              <a:gd name="T15" fmla="*/ 108280706 h 262"/>
              <a:gd name="T16" fmla="*/ 574474291 w 248"/>
              <a:gd name="T17" fmla="*/ 216563079 h 262"/>
              <a:gd name="T18" fmla="*/ 503009851 w 248"/>
              <a:gd name="T19" fmla="*/ 508089851 h 26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48" h="262">
                <a:moveTo>
                  <a:pt x="52" y="0"/>
                </a:moveTo>
                <a:lnTo>
                  <a:pt x="0" y="196"/>
                </a:lnTo>
                <a:lnTo>
                  <a:pt x="196" y="262"/>
                </a:lnTo>
                <a:lnTo>
                  <a:pt x="248" y="65"/>
                </a:lnTo>
                <a:lnTo>
                  <a:pt x="52" y="0"/>
                </a:lnTo>
                <a:close/>
                <a:moveTo>
                  <a:pt x="183" y="183"/>
                </a:moveTo>
                <a:lnTo>
                  <a:pt x="39" y="144"/>
                </a:lnTo>
                <a:lnTo>
                  <a:pt x="65" y="39"/>
                </a:lnTo>
                <a:lnTo>
                  <a:pt x="209" y="78"/>
                </a:lnTo>
                <a:lnTo>
                  <a:pt x="183" y="183"/>
                </a:lnTo>
                <a:close/>
              </a:path>
            </a:pathLst>
          </a:cu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21575" name="组合 40572">
            <a:extLst>
              <a:ext uri="{FF2B5EF4-FFF2-40B4-BE49-F238E27FC236}">
                <a16:creationId xmlns:a16="http://schemas.microsoft.com/office/drawing/2014/main" id="{36F0DDE2-4BF8-8348-AF34-8C2609526329}"/>
              </a:ext>
            </a:extLst>
          </p:cNvPr>
          <p:cNvPicPr>
            <a:picLocks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475" y="3663950"/>
            <a:ext cx="43815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1576" name="组合 40606">
            <a:extLst>
              <a:ext uri="{FF2B5EF4-FFF2-40B4-BE49-F238E27FC236}">
                <a16:creationId xmlns:a16="http://schemas.microsoft.com/office/drawing/2014/main" id="{A048126A-51B6-734B-A7E9-B406370097A5}"/>
              </a:ext>
            </a:extLst>
          </p:cNvPr>
          <p:cNvPicPr>
            <a:picLocks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850" y="3651250"/>
            <a:ext cx="431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1577" name="Freeform 584">
            <a:extLst>
              <a:ext uri="{FF2B5EF4-FFF2-40B4-BE49-F238E27FC236}">
                <a16:creationId xmlns:a16="http://schemas.microsoft.com/office/drawing/2014/main" id="{5D6F4788-7332-884A-9EB4-4FA0C3447C85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746125" y="3609975"/>
            <a:ext cx="392113" cy="369888"/>
          </a:xfrm>
          <a:custGeom>
            <a:avLst/>
            <a:gdLst>
              <a:gd name="T0" fmla="*/ 2147483646 w 18"/>
              <a:gd name="T1" fmla="*/ 0 h 17"/>
              <a:gd name="T2" fmla="*/ 0 w 18"/>
              <a:gd name="T3" fmla="*/ 2147483646 h 17"/>
              <a:gd name="T4" fmla="*/ 2147483646 w 18"/>
              <a:gd name="T5" fmla="*/ 2147483646 h 17"/>
              <a:gd name="T6" fmla="*/ 2147483646 w 18"/>
              <a:gd name="T7" fmla="*/ 2147483646 h 17"/>
              <a:gd name="T8" fmla="*/ 2147483646 w 18"/>
              <a:gd name="T9" fmla="*/ 0 h 17"/>
              <a:gd name="T10" fmla="*/ 1898175465 w 18"/>
              <a:gd name="T11" fmla="*/ 1420239371 h 17"/>
              <a:gd name="T12" fmla="*/ 2147483646 w 18"/>
              <a:gd name="T13" fmla="*/ 473413124 h 17"/>
              <a:gd name="T14" fmla="*/ 2147483646 w 18"/>
              <a:gd name="T15" fmla="*/ 1420239371 h 17"/>
              <a:gd name="T16" fmla="*/ 2147483646 w 18"/>
              <a:gd name="T17" fmla="*/ 1893652495 h 17"/>
              <a:gd name="T18" fmla="*/ 2147483646 w 18"/>
              <a:gd name="T19" fmla="*/ 2147483646 h 17"/>
              <a:gd name="T20" fmla="*/ 2147483646 w 18"/>
              <a:gd name="T21" fmla="*/ 2147483646 h 17"/>
              <a:gd name="T22" fmla="*/ 2147483646 w 18"/>
              <a:gd name="T23" fmla="*/ 2147483646 h 17"/>
              <a:gd name="T24" fmla="*/ 2147483646 w 18"/>
              <a:gd name="T25" fmla="*/ 1893652495 h 17"/>
              <a:gd name="T26" fmla="*/ 1898175465 w 18"/>
              <a:gd name="T27" fmla="*/ 1893652495 h 17"/>
              <a:gd name="T28" fmla="*/ 1898175465 w 18"/>
              <a:gd name="T29" fmla="*/ 1420239371 h 17"/>
              <a:gd name="T30" fmla="*/ 2147483646 w 18"/>
              <a:gd name="T31" fmla="*/ 2147483646 h 17"/>
              <a:gd name="T32" fmla="*/ 2147483646 w 18"/>
              <a:gd name="T33" fmla="*/ 2147483646 h 17"/>
              <a:gd name="T34" fmla="*/ 474543866 w 18"/>
              <a:gd name="T35" fmla="*/ 2147483646 h 17"/>
              <a:gd name="T36" fmla="*/ 474543866 w 18"/>
              <a:gd name="T37" fmla="*/ 2147483646 h 17"/>
              <a:gd name="T38" fmla="*/ 1423631599 w 18"/>
              <a:gd name="T39" fmla="*/ 2147483646 h 17"/>
              <a:gd name="T40" fmla="*/ 1898175465 w 18"/>
              <a:gd name="T41" fmla="*/ 2147483646 h 17"/>
              <a:gd name="T42" fmla="*/ 2147483646 w 18"/>
              <a:gd name="T43" fmla="*/ 2147483646 h 17"/>
              <a:gd name="T44" fmla="*/ 2147483646 w 18"/>
              <a:gd name="T45" fmla="*/ 2147483646 h 17"/>
              <a:gd name="T46" fmla="*/ 2147483646 w 18"/>
              <a:gd name="T47" fmla="*/ 2147483646 h 17"/>
              <a:gd name="T48" fmla="*/ 2147483646 w 18"/>
              <a:gd name="T49" fmla="*/ 2147483646 h 17"/>
              <a:gd name="T50" fmla="*/ 2147483646 w 18"/>
              <a:gd name="T51" fmla="*/ 2147483646 h 17"/>
              <a:gd name="T52" fmla="*/ 2147483646 w 18"/>
              <a:gd name="T53" fmla="*/ 2147483646 h 17"/>
              <a:gd name="T54" fmla="*/ 2147483646 w 18"/>
              <a:gd name="T55" fmla="*/ 2147483646 h 17"/>
              <a:gd name="T56" fmla="*/ 2147483646 w 18"/>
              <a:gd name="T57" fmla="*/ 2147483646 h 17"/>
              <a:gd name="T58" fmla="*/ 2147483646 w 18"/>
              <a:gd name="T59" fmla="*/ 2147483646 h 17"/>
              <a:gd name="T60" fmla="*/ 2147483646 w 18"/>
              <a:gd name="T61" fmla="*/ 2147483646 h 17"/>
              <a:gd name="T62" fmla="*/ 2147483646 w 18"/>
              <a:gd name="T63" fmla="*/ 2147483646 h 17"/>
              <a:gd name="T64" fmla="*/ 2147483646 w 18"/>
              <a:gd name="T65" fmla="*/ 2147483646 h 17"/>
              <a:gd name="T66" fmla="*/ 2147483646 w 18"/>
              <a:gd name="T67" fmla="*/ 2147483646 h 17"/>
              <a:gd name="T68" fmla="*/ 2147483646 w 18"/>
              <a:gd name="T69" fmla="*/ 2147483646 h 17"/>
              <a:gd name="T70" fmla="*/ 2147483646 w 18"/>
              <a:gd name="T71" fmla="*/ 2147483646 h 17"/>
              <a:gd name="T72" fmla="*/ 2147483646 w 18"/>
              <a:gd name="T73" fmla="*/ 2147483646 h 17"/>
              <a:gd name="T74" fmla="*/ 2147483646 w 18"/>
              <a:gd name="T75" fmla="*/ 2147483646 h 17"/>
              <a:gd name="T76" fmla="*/ 2147483646 w 18"/>
              <a:gd name="T77" fmla="*/ 2147483646 h 17"/>
              <a:gd name="T78" fmla="*/ 2147483646 w 18"/>
              <a:gd name="T79" fmla="*/ 2147483646 h 17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18" h="17">
                <a:moveTo>
                  <a:pt x="9" y="0"/>
                </a:moveTo>
                <a:cubicBezTo>
                  <a:pt x="4" y="0"/>
                  <a:pt x="0" y="3"/>
                  <a:pt x="0" y="8"/>
                </a:cubicBezTo>
                <a:cubicBezTo>
                  <a:pt x="0" y="13"/>
                  <a:pt x="4" y="17"/>
                  <a:pt x="9" y="17"/>
                </a:cubicBezTo>
                <a:cubicBezTo>
                  <a:pt x="14" y="17"/>
                  <a:pt x="18" y="13"/>
                  <a:pt x="18" y="8"/>
                </a:cubicBezTo>
                <a:cubicBezTo>
                  <a:pt x="18" y="3"/>
                  <a:pt x="14" y="0"/>
                  <a:pt x="9" y="0"/>
                </a:cubicBezTo>
                <a:close/>
                <a:moveTo>
                  <a:pt x="4" y="3"/>
                </a:moveTo>
                <a:cubicBezTo>
                  <a:pt x="6" y="1"/>
                  <a:pt x="8" y="0"/>
                  <a:pt x="9" y="1"/>
                </a:cubicBezTo>
                <a:cubicBezTo>
                  <a:pt x="11" y="1"/>
                  <a:pt x="12" y="2"/>
                  <a:pt x="13" y="3"/>
                </a:cubicBezTo>
                <a:cubicBezTo>
                  <a:pt x="14" y="3"/>
                  <a:pt x="14" y="4"/>
                  <a:pt x="13" y="4"/>
                </a:cubicBezTo>
                <a:cubicBezTo>
                  <a:pt x="12" y="4"/>
                  <a:pt x="12" y="5"/>
                  <a:pt x="11" y="5"/>
                </a:cubicBezTo>
                <a:cubicBezTo>
                  <a:pt x="10" y="5"/>
                  <a:pt x="10" y="5"/>
                  <a:pt x="9" y="5"/>
                </a:cubicBezTo>
                <a:cubicBezTo>
                  <a:pt x="8" y="5"/>
                  <a:pt x="8" y="5"/>
                  <a:pt x="7" y="5"/>
                </a:cubicBezTo>
                <a:cubicBezTo>
                  <a:pt x="7" y="5"/>
                  <a:pt x="6" y="5"/>
                  <a:pt x="6" y="4"/>
                </a:cubicBezTo>
                <a:cubicBezTo>
                  <a:pt x="5" y="4"/>
                  <a:pt x="5" y="4"/>
                  <a:pt x="4" y="4"/>
                </a:cubicBezTo>
                <a:cubicBezTo>
                  <a:pt x="4" y="4"/>
                  <a:pt x="4" y="3"/>
                  <a:pt x="4" y="3"/>
                </a:cubicBezTo>
                <a:close/>
                <a:moveTo>
                  <a:pt x="7" y="14"/>
                </a:moveTo>
                <a:cubicBezTo>
                  <a:pt x="7" y="14"/>
                  <a:pt x="6" y="15"/>
                  <a:pt x="6" y="15"/>
                </a:cubicBezTo>
                <a:cubicBezTo>
                  <a:pt x="4" y="14"/>
                  <a:pt x="2" y="13"/>
                  <a:pt x="1" y="11"/>
                </a:cubicBezTo>
                <a:cubicBezTo>
                  <a:pt x="1" y="10"/>
                  <a:pt x="1" y="8"/>
                  <a:pt x="1" y="7"/>
                </a:cubicBezTo>
                <a:cubicBezTo>
                  <a:pt x="1" y="7"/>
                  <a:pt x="2" y="6"/>
                  <a:pt x="3" y="7"/>
                </a:cubicBezTo>
                <a:cubicBezTo>
                  <a:pt x="3" y="7"/>
                  <a:pt x="4" y="8"/>
                  <a:pt x="4" y="8"/>
                </a:cubicBezTo>
                <a:cubicBezTo>
                  <a:pt x="5" y="8"/>
                  <a:pt x="5" y="9"/>
                  <a:pt x="6" y="9"/>
                </a:cubicBezTo>
                <a:cubicBezTo>
                  <a:pt x="6" y="10"/>
                  <a:pt x="6" y="10"/>
                  <a:pt x="6" y="11"/>
                </a:cubicBezTo>
                <a:cubicBezTo>
                  <a:pt x="6" y="11"/>
                  <a:pt x="7" y="12"/>
                  <a:pt x="7" y="13"/>
                </a:cubicBezTo>
                <a:cubicBezTo>
                  <a:pt x="7" y="13"/>
                  <a:pt x="7" y="14"/>
                  <a:pt x="7" y="14"/>
                </a:cubicBezTo>
                <a:close/>
                <a:moveTo>
                  <a:pt x="9" y="10"/>
                </a:moveTo>
                <a:cubicBezTo>
                  <a:pt x="8" y="10"/>
                  <a:pt x="7" y="9"/>
                  <a:pt x="7" y="8"/>
                </a:cubicBezTo>
                <a:cubicBezTo>
                  <a:pt x="7" y="7"/>
                  <a:pt x="8" y="7"/>
                  <a:pt x="9" y="7"/>
                </a:cubicBezTo>
                <a:cubicBezTo>
                  <a:pt x="10" y="7"/>
                  <a:pt x="10" y="7"/>
                  <a:pt x="10" y="8"/>
                </a:cubicBezTo>
                <a:cubicBezTo>
                  <a:pt x="10" y="9"/>
                  <a:pt x="10" y="10"/>
                  <a:pt x="9" y="10"/>
                </a:cubicBezTo>
                <a:close/>
                <a:moveTo>
                  <a:pt x="11" y="15"/>
                </a:moveTo>
                <a:cubicBezTo>
                  <a:pt x="11" y="15"/>
                  <a:pt x="10" y="15"/>
                  <a:pt x="10" y="14"/>
                </a:cubicBezTo>
                <a:cubicBezTo>
                  <a:pt x="10" y="14"/>
                  <a:pt x="10" y="13"/>
                  <a:pt x="10" y="13"/>
                </a:cubicBezTo>
                <a:cubicBezTo>
                  <a:pt x="10" y="12"/>
                  <a:pt x="10" y="12"/>
                  <a:pt x="10" y="11"/>
                </a:cubicBezTo>
                <a:cubicBezTo>
                  <a:pt x="11" y="10"/>
                  <a:pt x="11" y="10"/>
                  <a:pt x="11" y="10"/>
                </a:cubicBezTo>
                <a:cubicBezTo>
                  <a:pt x="12" y="9"/>
                  <a:pt x="12" y="9"/>
                  <a:pt x="12" y="8"/>
                </a:cubicBezTo>
                <a:cubicBezTo>
                  <a:pt x="13" y="8"/>
                  <a:pt x="13" y="7"/>
                  <a:pt x="14" y="7"/>
                </a:cubicBezTo>
                <a:cubicBezTo>
                  <a:pt x="15" y="7"/>
                  <a:pt x="15" y="7"/>
                  <a:pt x="16" y="8"/>
                </a:cubicBezTo>
                <a:cubicBezTo>
                  <a:pt x="16" y="8"/>
                  <a:pt x="16" y="10"/>
                  <a:pt x="15" y="12"/>
                </a:cubicBezTo>
                <a:cubicBezTo>
                  <a:pt x="15" y="13"/>
                  <a:pt x="13" y="14"/>
                  <a:pt x="11" y="15"/>
                </a:cubicBezTo>
                <a:close/>
              </a:path>
            </a:pathLst>
          </a:cu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21578" name="组合 2">
            <a:extLst>
              <a:ext uri="{FF2B5EF4-FFF2-40B4-BE49-F238E27FC236}">
                <a16:creationId xmlns:a16="http://schemas.microsoft.com/office/drawing/2014/main" id="{36FA6050-AACF-A243-B591-E5D2F269533A}"/>
              </a:ext>
            </a:extLst>
          </p:cNvPr>
          <p:cNvPicPr>
            <a:picLocks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7238" y="3584575"/>
            <a:ext cx="446087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1579" name="组合 40558">
            <a:extLst>
              <a:ext uri="{FF2B5EF4-FFF2-40B4-BE49-F238E27FC236}">
                <a16:creationId xmlns:a16="http://schemas.microsoft.com/office/drawing/2014/main" id="{B921CC32-473B-484C-8489-1D802D07AB40}"/>
              </a:ext>
            </a:extLst>
          </p:cNvPr>
          <p:cNvPicPr>
            <a:picLocks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50" y="4486275"/>
            <a:ext cx="4445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1580" name="组合 40612">
            <a:extLst>
              <a:ext uri="{FF2B5EF4-FFF2-40B4-BE49-F238E27FC236}">
                <a16:creationId xmlns:a16="http://schemas.microsoft.com/office/drawing/2014/main" id="{CC674844-811B-844D-AB47-6AF725DC70D5}"/>
              </a:ext>
            </a:extLst>
          </p:cNvPr>
          <p:cNvPicPr>
            <a:picLocks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588" y="4541838"/>
            <a:ext cx="373062" cy="19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1581" name="组合 40610">
            <a:extLst>
              <a:ext uri="{FF2B5EF4-FFF2-40B4-BE49-F238E27FC236}">
                <a16:creationId xmlns:a16="http://schemas.microsoft.com/office/drawing/2014/main" id="{8D769E5E-6FDE-F148-8078-FADB9DAFB26F}"/>
              </a:ext>
            </a:extLst>
          </p:cNvPr>
          <p:cNvPicPr>
            <a:picLocks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25" y="4443413"/>
            <a:ext cx="37147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1582" name="Freeform 190">
            <a:extLst>
              <a:ext uri="{FF2B5EF4-FFF2-40B4-BE49-F238E27FC236}">
                <a16:creationId xmlns:a16="http://schemas.microsoft.com/office/drawing/2014/main" id="{E64FCEB1-4D67-C04E-AFC9-6E4040F370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9400" y="4475163"/>
            <a:ext cx="325438" cy="325437"/>
          </a:xfrm>
          <a:custGeom>
            <a:avLst/>
            <a:gdLst>
              <a:gd name="T0" fmla="*/ 250879490 w 196"/>
              <a:gd name="T1" fmla="*/ 396994951 h 196"/>
              <a:gd name="T2" fmla="*/ 107520730 w 196"/>
              <a:gd name="T3" fmla="*/ 540353270 h 196"/>
              <a:gd name="T4" fmla="*/ 0 w 196"/>
              <a:gd name="T5" fmla="*/ 432834531 h 196"/>
              <a:gd name="T6" fmla="*/ 143360420 w 196"/>
              <a:gd name="T7" fmla="*/ 286718299 h 196"/>
              <a:gd name="T8" fmla="*/ 0 w 196"/>
              <a:gd name="T9" fmla="*/ 107518739 h 196"/>
              <a:gd name="T10" fmla="*/ 107520730 w 196"/>
              <a:gd name="T11" fmla="*/ 0 h 196"/>
              <a:gd name="T12" fmla="*/ 250879490 w 196"/>
              <a:gd name="T13" fmla="*/ 143358319 h 196"/>
              <a:gd name="T14" fmla="*/ 394239910 w 196"/>
              <a:gd name="T15" fmla="*/ 0 h 196"/>
              <a:gd name="T16" fmla="*/ 540356591 w 196"/>
              <a:gd name="T17" fmla="*/ 143358319 h 196"/>
              <a:gd name="T18" fmla="*/ 394239910 w 196"/>
              <a:gd name="T19" fmla="*/ 286718299 h 196"/>
              <a:gd name="T20" fmla="*/ 540356591 w 196"/>
              <a:gd name="T21" fmla="*/ 432834531 h 196"/>
              <a:gd name="T22" fmla="*/ 394239910 w 196"/>
              <a:gd name="T23" fmla="*/ 540353270 h 196"/>
              <a:gd name="T24" fmla="*/ 250879490 w 196"/>
              <a:gd name="T25" fmla="*/ 396994951 h 1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96" h="196">
                <a:moveTo>
                  <a:pt x="91" y="144"/>
                </a:moveTo>
                <a:lnTo>
                  <a:pt x="39" y="196"/>
                </a:lnTo>
                <a:lnTo>
                  <a:pt x="0" y="157"/>
                </a:lnTo>
                <a:lnTo>
                  <a:pt x="52" y="104"/>
                </a:lnTo>
                <a:lnTo>
                  <a:pt x="0" y="39"/>
                </a:lnTo>
                <a:lnTo>
                  <a:pt x="39" y="0"/>
                </a:lnTo>
                <a:lnTo>
                  <a:pt x="91" y="52"/>
                </a:lnTo>
                <a:lnTo>
                  <a:pt x="143" y="0"/>
                </a:lnTo>
                <a:lnTo>
                  <a:pt x="196" y="52"/>
                </a:lnTo>
                <a:lnTo>
                  <a:pt x="143" y="104"/>
                </a:lnTo>
                <a:lnTo>
                  <a:pt x="196" y="157"/>
                </a:lnTo>
                <a:lnTo>
                  <a:pt x="143" y="196"/>
                </a:lnTo>
                <a:lnTo>
                  <a:pt x="91" y="144"/>
                </a:lnTo>
                <a:close/>
              </a:path>
            </a:pathLst>
          </a:cu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1583" name="Freeform 192">
            <a:extLst>
              <a:ext uri="{FF2B5EF4-FFF2-40B4-BE49-F238E27FC236}">
                <a16:creationId xmlns:a16="http://schemas.microsoft.com/office/drawing/2014/main" id="{0E0D2D58-E79A-4C4A-AB1D-92E8B77ACEA2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3900488" y="4398963"/>
            <a:ext cx="476250" cy="477837"/>
          </a:xfrm>
          <a:custGeom>
            <a:avLst/>
            <a:gdLst>
              <a:gd name="T0" fmla="*/ 2147483646 w 22"/>
              <a:gd name="T1" fmla="*/ 2147483646 h 22"/>
              <a:gd name="T2" fmla="*/ 2147483646 w 22"/>
              <a:gd name="T3" fmla="*/ 2147483646 h 22"/>
              <a:gd name="T4" fmla="*/ 2147483646 w 22"/>
              <a:gd name="T5" fmla="*/ 2147483646 h 22"/>
              <a:gd name="T6" fmla="*/ 2147483646 w 22"/>
              <a:gd name="T7" fmla="*/ 2147483646 h 22"/>
              <a:gd name="T8" fmla="*/ 2147483646 w 22"/>
              <a:gd name="T9" fmla="*/ 2147483646 h 22"/>
              <a:gd name="T10" fmla="*/ 2147483646 w 22"/>
              <a:gd name="T11" fmla="*/ 2147483646 h 22"/>
              <a:gd name="T12" fmla="*/ 2147483646 w 22"/>
              <a:gd name="T13" fmla="*/ 2147483646 h 22"/>
              <a:gd name="T14" fmla="*/ 2147483646 w 22"/>
              <a:gd name="T15" fmla="*/ 2147483646 h 22"/>
              <a:gd name="T16" fmla="*/ 2147483646 w 22"/>
              <a:gd name="T17" fmla="*/ 1887000033 h 22"/>
              <a:gd name="T18" fmla="*/ 2147483646 w 22"/>
              <a:gd name="T19" fmla="*/ 0 h 22"/>
              <a:gd name="T20" fmla="*/ 1405868352 w 22"/>
              <a:gd name="T21" fmla="*/ 1887000033 h 22"/>
              <a:gd name="T22" fmla="*/ 2147483646 w 22"/>
              <a:gd name="T23" fmla="*/ 2147483646 h 22"/>
              <a:gd name="T24" fmla="*/ 2147483646 w 22"/>
              <a:gd name="T25" fmla="*/ 2147483646 h 22"/>
              <a:gd name="T26" fmla="*/ 1405868352 w 22"/>
              <a:gd name="T27" fmla="*/ 2147483646 h 22"/>
              <a:gd name="T28" fmla="*/ 0 w 22"/>
              <a:gd name="T29" fmla="*/ 2147483646 h 22"/>
              <a:gd name="T30" fmla="*/ 0 w 22"/>
              <a:gd name="T31" fmla="*/ 2147483646 h 22"/>
              <a:gd name="T32" fmla="*/ 1405868352 w 22"/>
              <a:gd name="T33" fmla="*/ 2147483646 h 22"/>
              <a:gd name="T34" fmla="*/ 2147483646 w 22"/>
              <a:gd name="T35" fmla="*/ 2147483646 h 22"/>
              <a:gd name="T36" fmla="*/ 2147483646 w 22"/>
              <a:gd name="T37" fmla="*/ 2147483646 h 22"/>
              <a:gd name="T38" fmla="*/ 2147483646 w 22"/>
              <a:gd name="T39" fmla="*/ 2147483646 h 22"/>
              <a:gd name="T40" fmla="*/ 2147483646 w 22"/>
              <a:gd name="T41" fmla="*/ 2147483646 h 22"/>
              <a:gd name="T42" fmla="*/ 2147483646 w 22"/>
              <a:gd name="T43" fmla="*/ 2147483646 h 22"/>
              <a:gd name="T44" fmla="*/ 2147483646 w 22"/>
              <a:gd name="T45" fmla="*/ 2147483646 h 22"/>
              <a:gd name="T46" fmla="*/ 2147483646 w 22"/>
              <a:gd name="T47" fmla="*/ 2147483646 h 22"/>
              <a:gd name="T48" fmla="*/ 2147483646 w 22"/>
              <a:gd name="T49" fmla="*/ 2147483646 h 22"/>
              <a:gd name="T50" fmla="*/ 2147483646 w 22"/>
              <a:gd name="T51" fmla="*/ 2147483646 h 22"/>
              <a:gd name="T52" fmla="*/ 2147483646 w 22"/>
              <a:gd name="T53" fmla="*/ 2147483646 h 22"/>
              <a:gd name="T54" fmla="*/ 2147483646 w 22"/>
              <a:gd name="T55" fmla="*/ 2147483646 h 22"/>
              <a:gd name="T56" fmla="*/ 2147483646 w 22"/>
              <a:gd name="T57" fmla="*/ 2147483646 h 22"/>
              <a:gd name="T58" fmla="*/ 2147483646 w 22"/>
              <a:gd name="T59" fmla="*/ 2147483646 h 22"/>
              <a:gd name="T60" fmla="*/ 2147483646 w 22"/>
              <a:gd name="T61" fmla="*/ 2147483646 h 22"/>
              <a:gd name="T62" fmla="*/ 2147483646 w 22"/>
              <a:gd name="T63" fmla="*/ 2147483646 h 22"/>
              <a:gd name="T64" fmla="*/ 2147483646 w 22"/>
              <a:gd name="T65" fmla="*/ 2147483646 h 22"/>
              <a:gd name="T66" fmla="*/ 2147483646 w 22"/>
              <a:gd name="T67" fmla="*/ 2147483646 h 2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2" h="22">
                <a:moveTo>
                  <a:pt x="22" y="10"/>
                </a:moveTo>
                <a:cubicBezTo>
                  <a:pt x="22" y="10"/>
                  <a:pt x="21" y="9"/>
                  <a:pt x="21" y="10"/>
                </a:cubicBezTo>
                <a:cubicBezTo>
                  <a:pt x="14" y="14"/>
                  <a:pt x="14" y="14"/>
                  <a:pt x="14" y="14"/>
                </a:cubicBezTo>
                <a:cubicBezTo>
                  <a:pt x="14" y="14"/>
                  <a:pt x="14" y="13"/>
                  <a:pt x="14" y="13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10"/>
                  <a:pt x="13" y="9"/>
                  <a:pt x="11" y="9"/>
                </a:cubicBezTo>
                <a:cubicBezTo>
                  <a:pt x="9" y="9"/>
                  <a:pt x="9" y="9"/>
                  <a:pt x="9" y="9"/>
                </a:cubicBezTo>
                <a:cubicBezTo>
                  <a:pt x="9" y="7"/>
                  <a:pt x="9" y="7"/>
                  <a:pt x="9" y="7"/>
                </a:cubicBezTo>
                <a:cubicBezTo>
                  <a:pt x="10" y="7"/>
                  <a:pt x="11" y="5"/>
                  <a:pt x="11" y="4"/>
                </a:cubicBezTo>
                <a:cubicBezTo>
                  <a:pt x="11" y="1"/>
                  <a:pt x="10" y="0"/>
                  <a:pt x="7" y="0"/>
                </a:cubicBezTo>
                <a:cubicBezTo>
                  <a:pt x="5" y="0"/>
                  <a:pt x="3" y="1"/>
                  <a:pt x="3" y="4"/>
                </a:cubicBezTo>
                <a:cubicBezTo>
                  <a:pt x="3" y="5"/>
                  <a:pt x="4" y="7"/>
                  <a:pt x="6" y="7"/>
                </a:cubicBezTo>
                <a:cubicBezTo>
                  <a:pt x="6" y="9"/>
                  <a:pt x="6" y="9"/>
                  <a:pt x="6" y="9"/>
                </a:cubicBezTo>
                <a:cubicBezTo>
                  <a:pt x="3" y="9"/>
                  <a:pt x="3" y="9"/>
                  <a:pt x="3" y="9"/>
                </a:cubicBezTo>
                <a:cubicBezTo>
                  <a:pt x="2" y="9"/>
                  <a:pt x="0" y="10"/>
                  <a:pt x="0" y="12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5"/>
                  <a:pt x="2" y="16"/>
                  <a:pt x="3" y="16"/>
                </a:cubicBezTo>
                <a:cubicBezTo>
                  <a:pt x="10" y="16"/>
                  <a:pt x="10" y="16"/>
                  <a:pt x="10" y="16"/>
                </a:cubicBezTo>
                <a:cubicBezTo>
                  <a:pt x="10" y="16"/>
                  <a:pt x="10" y="16"/>
                  <a:pt x="10" y="16"/>
                </a:cubicBezTo>
                <a:cubicBezTo>
                  <a:pt x="11" y="18"/>
                  <a:pt x="13" y="21"/>
                  <a:pt x="14" y="21"/>
                </a:cubicBezTo>
                <a:cubicBezTo>
                  <a:pt x="14" y="22"/>
                  <a:pt x="14" y="22"/>
                  <a:pt x="14" y="22"/>
                </a:cubicBezTo>
                <a:cubicBezTo>
                  <a:pt x="14" y="22"/>
                  <a:pt x="14" y="22"/>
                  <a:pt x="14" y="22"/>
                </a:cubicBezTo>
                <a:cubicBezTo>
                  <a:pt x="14" y="22"/>
                  <a:pt x="14" y="22"/>
                  <a:pt x="15" y="21"/>
                </a:cubicBezTo>
                <a:cubicBezTo>
                  <a:pt x="15" y="21"/>
                  <a:pt x="16" y="18"/>
                  <a:pt x="18" y="16"/>
                </a:cubicBezTo>
                <a:cubicBezTo>
                  <a:pt x="19" y="15"/>
                  <a:pt x="22" y="11"/>
                  <a:pt x="22" y="10"/>
                </a:cubicBezTo>
                <a:cubicBezTo>
                  <a:pt x="22" y="10"/>
                  <a:pt x="22" y="10"/>
                  <a:pt x="22" y="10"/>
                </a:cubicBezTo>
                <a:close/>
                <a:moveTo>
                  <a:pt x="17" y="16"/>
                </a:moveTo>
                <a:cubicBezTo>
                  <a:pt x="16" y="17"/>
                  <a:pt x="15" y="19"/>
                  <a:pt x="14" y="20"/>
                </a:cubicBezTo>
                <a:cubicBezTo>
                  <a:pt x="13" y="19"/>
                  <a:pt x="11" y="17"/>
                  <a:pt x="11" y="15"/>
                </a:cubicBezTo>
                <a:cubicBezTo>
                  <a:pt x="10" y="15"/>
                  <a:pt x="10" y="13"/>
                  <a:pt x="9" y="12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4" y="16"/>
                  <a:pt x="14" y="16"/>
                </a:cubicBezTo>
                <a:cubicBezTo>
                  <a:pt x="19" y="12"/>
                  <a:pt x="19" y="12"/>
                  <a:pt x="19" y="12"/>
                </a:cubicBezTo>
                <a:cubicBezTo>
                  <a:pt x="18" y="13"/>
                  <a:pt x="17" y="15"/>
                  <a:pt x="17" y="16"/>
                </a:cubicBezTo>
                <a:close/>
              </a:path>
            </a:pathLst>
          </a:cu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1584" name="Freeform 222">
            <a:extLst>
              <a:ext uri="{FF2B5EF4-FFF2-40B4-BE49-F238E27FC236}">
                <a16:creationId xmlns:a16="http://schemas.microsoft.com/office/drawing/2014/main" id="{59CF52A2-C5DC-0944-90C7-AC8C28C7872B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4791075" y="4452938"/>
            <a:ext cx="368300" cy="369887"/>
          </a:xfrm>
          <a:custGeom>
            <a:avLst/>
            <a:gdLst>
              <a:gd name="T0" fmla="*/ 2147483646 w 17"/>
              <a:gd name="T1" fmla="*/ 2147483646 h 17"/>
              <a:gd name="T2" fmla="*/ 2147483646 w 17"/>
              <a:gd name="T3" fmla="*/ 2147483646 h 17"/>
              <a:gd name="T4" fmla="*/ 2147483646 w 17"/>
              <a:gd name="T5" fmla="*/ 2147483646 h 17"/>
              <a:gd name="T6" fmla="*/ 1877441747 w 17"/>
              <a:gd name="T7" fmla="*/ 2147483646 h 17"/>
              <a:gd name="T8" fmla="*/ 1408075894 w 17"/>
              <a:gd name="T9" fmla="*/ 2147483646 h 17"/>
              <a:gd name="T10" fmla="*/ 1408075894 w 17"/>
              <a:gd name="T11" fmla="*/ 2147483646 h 17"/>
              <a:gd name="T12" fmla="*/ 1408075894 w 17"/>
              <a:gd name="T13" fmla="*/ 2147483646 h 17"/>
              <a:gd name="T14" fmla="*/ 0 w 17"/>
              <a:gd name="T15" fmla="*/ 2147483646 h 17"/>
              <a:gd name="T16" fmla="*/ 0 w 17"/>
              <a:gd name="T17" fmla="*/ 2147483646 h 17"/>
              <a:gd name="T18" fmla="*/ 0 w 17"/>
              <a:gd name="T19" fmla="*/ 2147483646 h 17"/>
              <a:gd name="T20" fmla="*/ 2147483646 w 17"/>
              <a:gd name="T21" fmla="*/ 2147483646 h 17"/>
              <a:gd name="T22" fmla="*/ 2147483646 w 17"/>
              <a:gd name="T23" fmla="*/ 473411844 h 17"/>
              <a:gd name="T24" fmla="*/ 2147483646 w 17"/>
              <a:gd name="T25" fmla="*/ 0 h 17"/>
              <a:gd name="T26" fmla="*/ 2147483646 w 17"/>
              <a:gd name="T27" fmla="*/ 0 h 17"/>
              <a:gd name="T28" fmla="*/ 2147483646 w 17"/>
              <a:gd name="T29" fmla="*/ 473411844 h 17"/>
              <a:gd name="T30" fmla="*/ 2147483646 w 17"/>
              <a:gd name="T31" fmla="*/ 2147483646 h 17"/>
              <a:gd name="T32" fmla="*/ 2147483646 w 17"/>
              <a:gd name="T33" fmla="*/ 2147483646 h 17"/>
              <a:gd name="T34" fmla="*/ 2147483646 w 17"/>
              <a:gd name="T35" fmla="*/ 2147483646 h 17"/>
              <a:gd name="T36" fmla="*/ 2147483646 w 17"/>
              <a:gd name="T37" fmla="*/ 2147483646 h 17"/>
              <a:gd name="T38" fmla="*/ 2147483646 w 17"/>
              <a:gd name="T39" fmla="*/ 2147483646 h 17"/>
              <a:gd name="T40" fmla="*/ 2147483646 w 17"/>
              <a:gd name="T41" fmla="*/ 2147483646 h 17"/>
              <a:gd name="T42" fmla="*/ 2147483646 w 17"/>
              <a:gd name="T43" fmla="*/ 2147483646 h 17"/>
              <a:gd name="T44" fmla="*/ 2147483646 w 17"/>
              <a:gd name="T45" fmla="*/ 2147483646 h 17"/>
              <a:gd name="T46" fmla="*/ 2147483646 w 17"/>
              <a:gd name="T47" fmla="*/ 2147483646 h 17"/>
              <a:gd name="T48" fmla="*/ 2147483646 w 17"/>
              <a:gd name="T49" fmla="*/ 2147483646 h 17"/>
              <a:gd name="T50" fmla="*/ 2147483646 w 17"/>
              <a:gd name="T51" fmla="*/ 2147483646 h 17"/>
              <a:gd name="T52" fmla="*/ 2147483646 w 17"/>
              <a:gd name="T53" fmla="*/ 2147483646 h 17"/>
              <a:gd name="T54" fmla="*/ 2147483646 w 17"/>
              <a:gd name="T55" fmla="*/ 2147483646 h 17"/>
              <a:gd name="T56" fmla="*/ 2147483646 w 17"/>
              <a:gd name="T57" fmla="*/ 2147483646 h 17"/>
              <a:gd name="T58" fmla="*/ 2147483646 w 17"/>
              <a:gd name="T59" fmla="*/ 2147483646 h 17"/>
              <a:gd name="T60" fmla="*/ 2147483646 w 17"/>
              <a:gd name="T61" fmla="*/ 2147483646 h 17"/>
              <a:gd name="T62" fmla="*/ 2147483646 w 17"/>
              <a:gd name="T63" fmla="*/ 1420235532 h 17"/>
              <a:gd name="T64" fmla="*/ 2147483646 w 17"/>
              <a:gd name="T65" fmla="*/ 2147483646 h 17"/>
              <a:gd name="T66" fmla="*/ 2147483646 w 17"/>
              <a:gd name="T67" fmla="*/ 2147483646 h 17"/>
              <a:gd name="T68" fmla="*/ 938710041 w 17"/>
              <a:gd name="T69" fmla="*/ 2147483646 h 17"/>
              <a:gd name="T70" fmla="*/ 2147483646 w 17"/>
              <a:gd name="T71" fmla="*/ 2147483646 h 17"/>
              <a:gd name="T72" fmla="*/ 2147483646 w 17"/>
              <a:gd name="T73" fmla="*/ 2147483646 h 17"/>
              <a:gd name="T74" fmla="*/ 1877441747 w 17"/>
              <a:gd name="T75" fmla="*/ 2147483646 h 17"/>
              <a:gd name="T76" fmla="*/ 2147483646 w 17"/>
              <a:gd name="T77" fmla="*/ 2147483646 h 17"/>
              <a:gd name="T78" fmla="*/ 2147483646 w 17"/>
              <a:gd name="T79" fmla="*/ 2147483646 h 17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17" h="17">
                <a:moveTo>
                  <a:pt x="13" y="17"/>
                </a:moveTo>
                <a:cubicBezTo>
                  <a:pt x="13" y="17"/>
                  <a:pt x="13" y="17"/>
                  <a:pt x="13" y="17"/>
                </a:cubicBezTo>
                <a:cubicBezTo>
                  <a:pt x="8" y="14"/>
                  <a:pt x="8" y="14"/>
                  <a:pt x="8" y="14"/>
                </a:cubicBezTo>
                <a:cubicBezTo>
                  <a:pt x="4" y="17"/>
                  <a:pt x="4" y="17"/>
                  <a:pt x="4" y="17"/>
                </a:cubicBezTo>
                <a:cubicBezTo>
                  <a:pt x="3" y="17"/>
                  <a:pt x="3" y="17"/>
                  <a:pt x="3" y="16"/>
                </a:cubicBezTo>
                <a:cubicBezTo>
                  <a:pt x="3" y="16"/>
                  <a:pt x="3" y="16"/>
                  <a:pt x="3" y="16"/>
                </a:cubicBezTo>
                <a:cubicBezTo>
                  <a:pt x="3" y="11"/>
                  <a:pt x="3" y="11"/>
                  <a:pt x="3" y="11"/>
                </a:cubicBezTo>
                <a:cubicBezTo>
                  <a:pt x="0" y="7"/>
                  <a:pt x="0" y="7"/>
                  <a:pt x="0" y="7"/>
                </a:cubicBezTo>
                <a:cubicBezTo>
                  <a:pt x="0" y="7"/>
                  <a:pt x="0" y="7"/>
                  <a:pt x="0" y="6"/>
                </a:cubicBezTo>
                <a:cubicBezTo>
                  <a:pt x="0" y="6"/>
                  <a:pt x="0" y="6"/>
                  <a:pt x="0" y="6"/>
                </a:cubicBezTo>
                <a:cubicBezTo>
                  <a:pt x="5" y="5"/>
                  <a:pt x="5" y="5"/>
                  <a:pt x="5" y="5"/>
                </a:cubicBezTo>
                <a:cubicBezTo>
                  <a:pt x="8" y="1"/>
                  <a:pt x="8" y="1"/>
                  <a:pt x="8" y="1"/>
                </a:cubicBezTo>
                <a:cubicBezTo>
                  <a:pt x="8" y="0"/>
                  <a:pt x="8" y="0"/>
                  <a:pt x="8" y="0"/>
                </a:cubicBezTo>
                <a:cubicBezTo>
                  <a:pt x="8" y="0"/>
                  <a:pt x="8" y="0"/>
                  <a:pt x="8" y="0"/>
                </a:cubicBezTo>
                <a:cubicBezTo>
                  <a:pt x="9" y="0"/>
                  <a:pt x="9" y="0"/>
                  <a:pt x="9" y="1"/>
                </a:cubicBezTo>
                <a:cubicBezTo>
                  <a:pt x="11" y="5"/>
                  <a:pt x="11" y="5"/>
                  <a:pt x="11" y="5"/>
                </a:cubicBezTo>
                <a:cubicBezTo>
                  <a:pt x="16" y="6"/>
                  <a:pt x="16" y="6"/>
                  <a:pt x="16" y="6"/>
                </a:cubicBezTo>
                <a:cubicBezTo>
                  <a:pt x="16" y="6"/>
                  <a:pt x="17" y="6"/>
                  <a:pt x="17" y="6"/>
                </a:cubicBezTo>
                <a:cubicBezTo>
                  <a:pt x="17" y="7"/>
                  <a:pt x="17" y="7"/>
                  <a:pt x="17" y="7"/>
                </a:cubicBezTo>
                <a:cubicBezTo>
                  <a:pt x="13" y="11"/>
                  <a:pt x="13" y="11"/>
                  <a:pt x="13" y="11"/>
                </a:cubicBezTo>
                <a:cubicBezTo>
                  <a:pt x="14" y="16"/>
                  <a:pt x="14" y="16"/>
                  <a:pt x="14" y="16"/>
                </a:cubicBezTo>
                <a:cubicBezTo>
                  <a:pt x="14" y="16"/>
                  <a:pt x="14" y="16"/>
                  <a:pt x="13" y="17"/>
                </a:cubicBezTo>
                <a:cubicBezTo>
                  <a:pt x="13" y="17"/>
                  <a:pt x="13" y="17"/>
                  <a:pt x="13" y="17"/>
                </a:cubicBezTo>
                <a:close/>
                <a:moveTo>
                  <a:pt x="8" y="13"/>
                </a:moveTo>
                <a:cubicBezTo>
                  <a:pt x="8" y="13"/>
                  <a:pt x="8" y="13"/>
                  <a:pt x="9" y="13"/>
                </a:cubicBezTo>
                <a:cubicBezTo>
                  <a:pt x="12" y="15"/>
                  <a:pt x="12" y="15"/>
                  <a:pt x="12" y="15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10"/>
                  <a:pt x="11" y="10"/>
                  <a:pt x="12" y="10"/>
                </a:cubicBezTo>
                <a:cubicBezTo>
                  <a:pt x="14" y="7"/>
                  <a:pt x="14" y="7"/>
                  <a:pt x="14" y="7"/>
                </a:cubicBezTo>
                <a:cubicBezTo>
                  <a:pt x="11" y="7"/>
                  <a:pt x="11" y="7"/>
                  <a:pt x="11" y="7"/>
                </a:cubicBezTo>
                <a:cubicBezTo>
                  <a:pt x="10" y="7"/>
                  <a:pt x="10" y="6"/>
                  <a:pt x="10" y="6"/>
                </a:cubicBezTo>
                <a:cubicBezTo>
                  <a:pt x="8" y="3"/>
                  <a:pt x="8" y="3"/>
                  <a:pt x="8" y="3"/>
                </a:cubicBezTo>
                <a:cubicBezTo>
                  <a:pt x="6" y="6"/>
                  <a:pt x="6" y="6"/>
                  <a:pt x="6" y="6"/>
                </a:cubicBezTo>
                <a:cubicBezTo>
                  <a:pt x="6" y="6"/>
                  <a:pt x="6" y="7"/>
                  <a:pt x="6" y="7"/>
                </a:cubicBezTo>
                <a:cubicBezTo>
                  <a:pt x="2" y="7"/>
                  <a:pt x="2" y="7"/>
                  <a:pt x="2" y="7"/>
                </a:cubicBezTo>
                <a:cubicBezTo>
                  <a:pt x="5" y="10"/>
                  <a:pt x="5" y="10"/>
                  <a:pt x="5" y="10"/>
                </a:cubicBezTo>
                <a:cubicBezTo>
                  <a:pt x="5" y="10"/>
                  <a:pt x="5" y="10"/>
                  <a:pt x="5" y="11"/>
                </a:cubicBezTo>
                <a:cubicBezTo>
                  <a:pt x="4" y="15"/>
                  <a:pt x="4" y="15"/>
                  <a:pt x="4" y="15"/>
                </a:cubicBezTo>
                <a:cubicBezTo>
                  <a:pt x="8" y="13"/>
                  <a:pt x="8" y="13"/>
                  <a:pt x="8" y="13"/>
                </a:cubicBezTo>
                <a:cubicBezTo>
                  <a:pt x="8" y="13"/>
                  <a:pt x="8" y="13"/>
                  <a:pt x="8" y="13"/>
                </a:cubicBezTo>
                <a:close/>
              </a:path>
            </a:pathLst>
          </a:cu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1585" name="Freeform 224">
            <a:extLst>
              <a:ext uri="{FF2B5EF4-FFF2-40B4-BE49-F238E27FC236}">
                <a16:creationId xmlns:a16="http://schemas.microsoft.com/office/drawing/2014/main" id="{7586E6FB-CC19-1D43-8019-717C8407AB88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1573213" y="4398963"/>
            <a:ext cx="390525" cy="477837"/>
          </a:xfrm>
          <a:custGeom>
            <a:avLst/>
            <a:gdLst>
              <a:gd name="T0" fmla="*/ 2147483646 w 18"/>
              <a:gd name="T1" fmla="*/ 2147483646 h 22"/>
              <a:gd name="T2" fmla="*/ 2147483646 w 18"/>
              <a:gd name="T3" fmla="*/ 2147483646 h 22"/>
              <a:gd name="T4" fmla="*/ 2147483646 w 18"/>
              <a:gd name="T5" fmla="*/ 2147483646 h 22"/>
              <a:gd name="T6" fmla="*/ 2147483646 w 18"/>
              <a:gd name="T7" fmla="*/ 2147483646 h 22"/>
              <a:gd name="T8" fmla="*/ 2147483646 w 18"/>
              <a:gd name="T9" fmla="*/ 2147483646 h 22"/>
              <a:gd name="T10" fmla="*/ 2147483646 w 18"/>
              <a:gd name="T11" fmla="*/ 2147483646 h 22"/>
              <a:gd name="T12" fmla="*/ 2147483646 w 18"/>
              <a:gd name="T13" fmla="*/ 471755438 h 22"/>
              <a:gd name="T14" fmla="*/ 2147483646 w 18"/>
              <a:gd name="T15" fmla="*/ 0 h 22"/>
              <a:gd name="T16" fmla="*/ 2147483646 w 18"/>
              <a:gd name="T17" fmla="*/ 471755438 h 22"/>
              <a:gd name="T18" fmla="*/ 2147483646 w 18"/>
              <a:gd name="T19" fmla="*/ 2147483646 h 22"/>
              <a:gd name="T20" fmla="*/ 470712800 w 18"/>
              <a:gd name="T21" fmla="*/ 2147483646 h 22"/>
              <a:gd name="T22" fmla="*/ 0 w 18"/>
              <a:gd name="T23" fmla="*/ 2147483646 h 22"/>
              <a:gd name="T24" fmla="*/ 0 w 18"/>
              <a:gd name="T25" fmla="*/ 2147483646 h 22"/>
              <a:gd name="T26" fmla="*/ 1882829504 w 18"/>
              <a:gd name="T27" fmla="*/ 2147483646 h 22"/>
              <a:gd name="T28" fmla="*/ 1412138400 w 18"/>
              <a:gd name="T29" fmla="*/ 2147483646 h 22"/>
              <a:gd name="T30" fmla="*/ 1412138400 w 18"/>
              <a:gd name="T31" fmla="*/ 2147483646 h 22"/>
              <a:gd name="T32" fmla="*/ 1882829504 w 18"/>
              <a:gd name="T33" fmla="*/ 2147483646 h 22"/>
              <a:gd name="T34" fmla="*/ 2147483646 w 18"/>
              <a:gd name="T35" fmla="*/ 2147483646 h 22"/>
              <a:gd name="T36" fmla="*/ 2147483646 w 18"/>
              <a:gd name="T37" fmla="*/ 2147483646 h 22"/>
              <a:gd name="T38" fmla="*/ 2147483646 w 18"/>
              <a:gd name="T39" fmla="*/ 2147483646 h 22"/>
              <a:gd name="T40" fmla="*/ 2147483646 w 18"/>
              <a:gd name="T41" fmla="*/ 2147483646 h 22"/>
              <a:gd name="T42" fmla="*/ 2147483646 w 18"/>
              <a:gd name="T43" fmla="*/ 2147483646 h 22"/>
              <a:gd name="T44" fmla="*/ 2147483646 w 18"/>
              <a:gd name="T45" fmla="*/ 2147483646 h 22"/>
              <a:gd name="T46" fmla="*/ 2147483646 w 18"/>
              <a:gd name="T47" fmla="*/ 2147483646 h 22"/>
              <a:gd name="T48" fmla="*/ 2147483646 w 18"/>
              <a:gd name="T49" fmla="*/ 2147483646 h 22"/>
              <a:gd name="T50" fmla="*/ 2147483646 w 18"/>
              <a:gd name="T51" fmla="*/ 2147483646 h 22"/>
              <a:gd name="T52" fmla="*/ 2147483646 w 18"/>
              <a:gd name="T53" fmla="*/ 2147483646 h 22"/>
              <a:gd name="T54" fmla="*/ 941425600 w 18"/>
              <a:gd name="T55" fmla="*/ 2147483646 h 22"/>
              <a:gd name="T56" fmla="*/ 2147483646 w 18"/>
              <a:gd name="T57" fmla="*/ 2147483646 h 22"/>
              <a:gd name="T58" fmla="*/ 2147483646 w 18"/>
              <a:gd name="T59" fmla="*/ 2147483646 h 22"/>
              <a:gd name="T60" fmla="*/ 2147483646 w 18"/>
              <a:gd name="T61" fmla="*/ 1415266315 h 22"/>
              <a:gd name="T62" fmla="*/ 2147483646 w 18"/>
              <a:gd name="T63" fmla="*/ 2147483646 h 22"/>
              <a:gd name="T64" fmla="*/ 2147483646 w 18"/>
              <a:gd name="T65" fmla="*/ 2147483646 h 22"/>
              <a:gd name="T66" fmla="*/ 2147483646 w 18"/>
              <a:gd name="T67" fmla="*/ 2147483646 h 22"/>
              <a:gd name="T68" fmla="*/ 2147483646 w 18"/>
              <a:gd name="T69" fmla="*/ 2147483646 h 22"/>
              <a:gd name="T70" fmla="*/ 2147483646 w 18"/>
              <a:gd name="T71" fmla="*/ 2147483646 h 22"/>
              <a:gd name="T72" fmla="*/ 2147483646 w 18"/>
              <a:gd name="T73" fmla="*/ 2147483646 h 22"/>
              <a:gd name="T74" fmla="*/ 2147483646 w 18"/>
              <a:gd name="T75" fmla="*/ 2147483646 h 22"/>
              <a:gd name="T76" fmla="*/ 2147483646 w 18"/>
              <a:gd name="T77" fmla="*/ 2147483646 h 22"/>
              <a:gd name="T78" fmla="*/ 2147483646 w 18"/>
              <a:gd name="T79" fmla="*/ 2147483646 h 22"/>
              <a:gd name="T80" fmla="*/ 2147483646 w 18"/>
              <a:gd name="T81" fmla="*/ 2147483646 h 22"/>
              <a:gd name="T82" fmla="*/ 2147483646 w 18"/>
              <a:gd name="T83" fmla="*/ 2147483646 h 22"/>
              <a:gd name="T84" fmla="*/ 2147483646 w 18"/>
              <a:gd name="T85" fmla="*/ 2147483646 h 2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18" h="22">
                <a:moveTo>
                  <a:pt x="13" y="11"/>
                </a:moveTo>
                <a:cubicBezTo>
                  <a:pt x="13" y="10"/>
                  <a:pt x="13" y="10"/>
                  <a:pt x="13" y="10"/>
                </a:cubicBezTo>
                <a:cubicBezTo>
                  <a:pt x="16" y="7"/>
                  <a:pt x="16" y="7"/>
                  <a:pt x="16" y="7"/>
                </a:cubicBezTo>
                <a:cubicBezTo>
                  <a:pt x="17" y="6"/>
                  <a:pt x="17" y="6"/>
                  <a:pt x="17" y="6"/>
                </a:cubicBezTo>
                <a:cubicBezTo>
                  <a:pt x="17" y="6"/>
                  <a:pt x="16" y="6"/>
                  <a:pt x="16" y="6"/>
                </a:cubicBezTo>
                <a:cubicBezTo>
                  <a:pt x="11" y="5"/>
                  <a:pt x="11" y="5"/>
                  <a:pt x="11" y="5"/>
                </a:cubicBezTo>
                <a:cubicBezTo>
                  <a:pt x="9" y="1"/>
                  <a:pt x="9" y="1"/>
                  <a:pt x="9" y="1"/>
                </a:cubicBezTo>
                <a:cubicBezTo>
                  <a:pt x="9" y="0"/>
                  <a:pt x="9" y="0"/>
                  <a:pt x="8" y="0"/>
                </a:cubicBezTo>
                <a:cubicBezTo>
                  <a:pt x="8" y="0"/>
                  <a:pt x="8" y="0"/>
                  <a:pt x="8" y="1"/>
                </a:cubicBezTo>
                <a:cubicBezTo>
                  <a:pt x="6" y="5"/>
                  <a:pt x="6" y="5"/>
                  <a:pt x="6" y="5"/>
                </a:cubicBezTo>
                <a:cubicBezTo>
                  <a:pt x="1" y="5"/>
                  <a:pt x="1" y="5"/>
                  <a:pt x="1" y="5"/>
                </a:cubicBezTo>
                <a:cubicBezTo>
                  <a:pt x="0" y="5"/>
                  <a:pt x="0" y="6"/>
                  <a:pt x="0" y="6"/>
                </a:cubicBezTo>
                <a:cubicBezTo>
                  <a:pt x="0" y="6"/>
                  <a:pt x="0" y="6"/>
                  <a:pt x="0" y="7"/>
                </a:cubicBezTo>
                <a:cubicBezTo>
                  <a:pt x="4" y="10"/>
                  <a:pt x="4" y="10"/>
                  <a:pt x="4" y="10"/>
                </a:cubicBezTo>
                <a:cubicBezTo>
                  <a:pt x="3" y="14"/>
                  <a:pt x="3" y="14"/>
                  <a:pt x="3" y="14"/>
                </a:cubicBezTo>
                <a:cubicBezTo>
                  <a:pt x="3" y="15"/>
                  <a:pt x="3" y="15"/>
                  <a:pt x="3" y="15"/>
                </a:cubicBezTo>
                <a:cubicBezTo>
                  <a:pt x="3" y="15"/>
                  <a:pt x="4" y="15"/>
                  <a:pt x="4" y="1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22"/>
                  <a:pt x="7" y="22"/>
                  <a:pt x="7" y="22"/>
                </a:cubicBezTo>
                <a:cubicBezTo>
                  <a:pt x="9" y="20"/>
                  <a:pt x="9" y="20"/>
                  <a:pt x="9" y="20"/>
                </a:cubicBezTo>
                <a:cubicBezTo>
                  <a:pt x="12" y="22"/>
                  <a:pt x="12" y="22"/>
                  <a:pt x="12" y="22"/>
                </a:cubicBezTo>
                <a:cubicBezTo>
                  <a:pt x="12" y="16"/>
                  <a:pt x="12" y="16"/>
                  <a:pt x="12" y="16"/>
                </a:cubicBezTo>
                <a:cubicBezTo>
                  <a:pt x="15" y="20"/>
                  <a:pt x="15" y="20"/>
                  <a:pt x="15" y="20"/>
                </a:cubicBezTo>
                <a:cubicBezTo>
                  <a:pt x="15" y="17"/>
                  <a:pt x="15" y="17"/>
                  <a:pt x="15" y="17"/>
                </a:cubicBezTo>
                <a:cubicBezTo>
                  <a:pt x="18" y="17"/>
                  <a:pt x="18" y="17"/>
                  <a:pt x="18" y="17"/>
                </a:cubicBezTo>
                <a:lnTo>
                  <a:pt x="13" y="11"/>
                </a:lnTo>
                <a:close/>
                <a:moveTo>
                  <a:pt x="5" y="9"/>
                </a:moveTo>
                <a:cubicBezTo>
                  <a:pt x="2" y="7"/>
                  <a:pt x="2" y="7"/>
                  <a:pt x="2" y="7"/>
                </a:cubicBezTo>
                <a:cubicBezTo>
                  <a:pt x="6" y="6"/>
                  <a:pt x="6" y="6"/>
                  <a:pt x="6" y="6"/>
                </a:cubicBezTo>
                <a:cubicBezTo>
                  <a:pt x="6" y="6"/>
                  <a:pt x="7" y="6"/>
                  <a:pt x="7" y="6"/>
                </a:cubicBezTo>
                <a:cubicBezTo>
                  <a:pt x="8" y="3"/>
                  <a:pt x="8" y="3"/>
                  <a:pt x="8" y="3"/>
                </a:cubicBezTo>
                <a:cubicBezTo>
                  <a:pt x="10" y="6"/>
                  <a:pt x="10" y="6"/>
                  <a:pt x="10" y="6"/>
                </a:cubicBezTo>
                <a:cubicBezTo>
                  <a:pt x="10" y="6"/>
                  <a:pt x="10" y="6"/>
                  <a:pt x="11" y="6"/>
                </a:cubicBezTo>
                <a:cubicBezTo>
                  <a:pt x="14" y="7"/>
                  <a:pt x="14" y="7"/>
                  <a:pt x="14" y="7"/>
                </a:cubicBezTo>
                <a:cubicBezTo>
                  <a:pt x="12" y="9"/>
                  <a:pt x="12" y="9"/>
                  <a:pt x="12" y="9"/>
                </a:cubicBezTo>
                <a:cubicBezTo>
                  <a:pt x="11" y="9"/>
                  <a:pt x="11" y="10"/>
                  <a:pt x="11" y="10"/>
                </a:cubicBezTo>
                <a:cubicBezTo>
                  <a:pt x="12" y="13"/>
                  <a:pt x="12" y="13"/>
                  <a:pt x="12" y="13"/>
                </a:cubicBezTo>
                <a:cubicBezTo>
                  <a:pt x="9" y="12"/>
                  <a:pt x="9" y="12"/>
                  <a:pt x="9" y="12"/>
                </a:cubicBezTo>
                <a:cubicBezTo>
                  <a:pt x="9" y="12"/>
                  <a:pt x="8" y="12"/>
                  <a:pt x="8" y="12"/>
                </a:cubicBezTo>
                <a:cubicBezTo>
                  <a:pt x="8" y="12"/>
                  <a:pt x="8" y="12"/>
                  <a:pt x="8" y="12"/>
                </a:cubicBezTo>
                <a:cubicBezTo>
                  <a:pt x="5" y="13"/>
                  <a:pt x="5" y="13"/>
                  <a:pt x="5" y="13"/>
                </a:cubicBezTo>
                <a:cubicBezTo>
                  <a:pt x="5" y="10"/>
                  <a:pt x="5" y="10"/>
                  <a:pt x="5" y="10"/>
                </a:cubicBezTo>
                <a:cubicBezTo>
                  <a:pt x="5" y="9"/>
                  <a:pt x="5" y="9"/>
                  <a:pt x="5" y="9"/>
                </a:cubicBezTo>
                <a:close/>
              </a:path>
            </a:pathLst>
          </a:cu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1586" name="Freeform 234">
            <a:extLst>
              <a:ext uri="{FF2B5EF4-FFF2-40B4-BE49-F238E27FC236}">
                <a16:creationId xmlns:a16="http://schemas.microsoft.com/office/drawing/2014/main" id="{FCC0BFAE-AFF9-A24A-8D4D-EA867F9A1B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6488" y="4441825"/>
            <a:ext cx="239712" cy="392113"/>
          </a:xfrm>
          <a:custGeom>
            <a:avLst/>
            <a:gdLst>
              <a:gd name="T0" fmla="*/ 2147483646 w 11"/>
              <a:gd name="T1" fmla="*/ 1423631599 h 18"/>
              <a:gd name="T2" fmla="*/ 2147483646 w 11"/>
              <a:gd name="T3" fmla="*/ 0 h 18"/>
              <a:gd name="T4" fmla="*/ 2147483646 w 11"/>
              <a:gd name="T5" fmla="*/ 474543866 h 18"/>
              <a:gd name="T6" fmla="*/ 1424673792 w 11"/>
              <a:gd name="T7" fmla="*/ 0 h 18"/>
              <a:gd name="T8" fmla="*/ 0 w 11"/>
              <a:gd name="T9" fmla="*/ 1423631599 h 18"/>
              <a:gd name="T10" fmla="*/ 1424673792 w 11"/>
              <a:gd name="T11" fmla="*/ 2147483646 h 18"/>
              <a:gd name="T12" fmla="*/ 1899565056 w 11"/>
              <a:gd name="T13" fmla="*/ 2147483646 h 18"/>
              <a:gd name="T14" fmla="*/ 1899565056 w 11"/>
              <a:gd name="T15" fmla="*/ 2147483646 h 18"/>
              <a:gd name="T16" fmla="*/ 2147483646 w 11"/>
              <a:gd name="T17" fmla="*/ 2147483646 h 18"/>
              <a:gd name="T18" fmla="*/ 2147483646 w 11"/>
              <a:gd name="T19" fmla="*/ 2147483646 h 18"/>
              <a:gd name="T20" fmla="*/ 2147483646 w 11"/>
              <a:gd name="T21" fmla="*/ 2147483646 h 18"/>
              <a:gd name="T22" fmla="*/ 2147483646 w 11"/>
              <a:gd name="T23" fmla="*/ 2147483646 h 18"/>
              <a:gd name="T24" fmla="*/ 2147483646 w 11"/>
              <a:gd name="T25" fmla="*/ 2147483646 h 18"/>
              <a:gd name="T26" fmla="*/ 2147483646 w 11"/>
              <a:gd name="T27" fmla="*/ 2147483646 h 18"/>
              <a:gd name="T28" fmla="*/ 2147483646 w 11"/>
              <a:gd name="T29" fmla="*/ 1423631599 h 1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1" h="18">
                <a:moveTo>
                  <a:pt x="11" y="3"/>
                </a:moveTo>
                <a:cubicBezTo>
                  <a:pt x="11" y="1"/>
                  <a:pt x="10" y="0"/>
                  <a:pt x="9" y="0"/>
                </a:cubicBezTo>
                <a:cubicBezTo>
                  <a:pt x="6" y="1"/>
                  <a:pt x="6" y="1"/>
                  <a:pt x="6" y="1"/>
                </a:cubicBezTo>
                <a:cubicBezTo>
                  <a:pt x="3" y="0"/>
                  <a:pt x="3" y="0"/>
                  <a:pt x="3" y="0"/>
                </a:cubicBezTo>
                <a:cubicBezTo>
                  <a:pt x="2" y="0"/>
                  <a:pt x="0" y="1"/>
                  <a:pt x="0" y="3"/>
                </a:cubicBezTo>
                <a:cubicBezTo>
                  <a:pt x="0" y="7"/>
                  <a:pt x="0" y="14"/>
                  <a:pt x="3" y="17"/>
                </a:cubicBezTo>
                <a:cubicBezTo>
                  <a:pt x="3" y="18"/>
                  <a:pt x="4" y="18"/>
                  <a:pt x="4" y="18"/>
                </a:cubicBezTo>
                <a:cubicBezTo>
                  <a:pt x="4" y="18"/>
                  <a:pt x="4" y="18"/>
                  <a:pt x="4" y="17"/>
                </a:cubicBezTo>
                <a:cubicBezTo>
                  <a:pt x="4" y="14"/>
                  <a:pt x="4" y="11"/>
                  <a:pt x="6" y="11"/>
                </a:cubicBezTo>
                <a:cubicBezTo>
                  <a:pt x="7" y="11"/>
                  <a:pt x="8" y="14"/>
                  <a:pt x="8" y="17"/>
                </a:cubicBezTo>
                <a:cubicBezTo>
                  <a:pt x="8" y="18"/>
                  <a:pt x="8" y="18"/>
                  <a:pt x="8" y="18"/>
                </a:cubicBezTo>
                <a:cubicBezTo>
                  <a:pt x="8" y="18"/>
                  <a:pt x="9" y="17"/>
                  <a:pt x="9" y="16"/>
                </a:cubicBezTo>
                <a:cubicBezTo>
                  <a:pt x="10" y="15"/>
                  <a:pt x="10" y="14"/>
                  <a:pt x="11" y="12"/>
                </a:cubicBezTo>
                <a:cubicBezTo>
                  <a:pt x="11" y="11"/>
                  <a:pt x="11" y="10"/>
                  <a:pt x="11" y="9"/>
                </a:cubicBezTo>
                <a:cubicBezTo>
                  <a:pt x="11" y="8"/>
                  <a:pt x="11" y="4"/>
                  <a:pt x="11" y="3"/>
                </a:cubicBezTo>
                <a:close/>
              </a:path>
            </a:pathLst>
          </a:cu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21587" name="组合 40614">
            <a:extLst>
              <a:ext uri="{FF2B5EF4-FFF2-40B4-BE49-F238E27FC236}">
                <a16:creationId xmlns:a16="http://schemas.microsoft.com/office/drawing/2014/main" id="{349520DC-CA65-8B41-8490-E1A5BD73EC2B}"/>
              </a:ext>
            </a:extLst>
          </p:cNvPr>
          <p:cNvPicPr>
            <a:picLocks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4498975"/>
            <a:ext cx="280988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1588" name="组合 40611">
            <a:extLst>
              <a:ext uri="{FF2B5EF4-FFF2-40B4-BE49-F238E27FC236}">
                <a16:creationId xmlns:a16="http://schemas.microsoft.com/office/drawing/2014/main" id="{0517F279-4A16-1341-A25E-3478E60AF4DE}"/>
              </a:ext>
            </a:extLst>
          </p:cNvPr>
          <p:cNvPicPr>
            <a:picLocks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638" y="4462463"/>
            <a:ext cx="304800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1589" name="Freeform 359">
            <a:extLst>
              <a:ext uri="{FF2B5EF4-FFF2-40B4-BE49-F238E27FC236}">
                <a16:creationId xmlns:a16="http://schemas.microsoft.com/office/drawing/2014/main" id="{C723E55C-4D6E-3E47-8D73-116F4B0E2BE7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5573713" y="4408488"/>
            <a:ext cx="325437" cy="458787"/>
          </a:xfrm>
          <a:custGeom>
            <a:avLst/>
            <a:gdLst>
              <a:gd name="T0" fmla="*/ 2147483646 w 15"/>
              <a:gd name="T1" fmla="*/ 0 h 21"/>
              <a:gd name="T2" fmla="*/ 941424154 w 15"/>
              <a:gd name="T3" fmla="*/ 0 h 21"/>
              <a:gd name="T4" fmla="*/ 0 w 15"/>
              <a:gd name="T5" fmla="*/ 477291409 h 21"/>
              <a:gd name="T6" fmla="*/ 0 w 15"/>
              <a:gd name="T7" fmla="*/ 2147483646 h 21"/>
              <a:gd name="T8" fmla="*/ 941424154 w 15"/>
              <a:gd name="T9" fmla="*/ 2147483646 h 21"/>
              <a:gd name="T10" fmla="*/ 2147483646 w 15"/>
              <a:gd name="T11" fmla="*/ 2147483646 h 21"/>
              <a:gd name="T12" fmla="*/ 1412114535 w 15"/>
              <a:gd name="T13" fmla="*/ 2147483646 h 21"/>
              <a:gd name="T14" fmla="*/ 2147483646 w 15"/>
              <a:gd name="T15" fmla="*/ 2147483646 h 21"/>
              <a:gd name="T16" fmla="*/ 2147483646 w 15"/>
              <a:gd name="T17" fmla="*/ 2147483646 h 21"/>
              <a:gd name="T18" fmla="*/ 2147483646 w 15"/>
              <a:gd name="T19" fmla="*/ 2147483646 h 21"/>
              <a:gd name="T20" fmla="*/ 2147483646 w 15"/>
              <a:gd name="T21" fmla="*/ 477291409 h 21"/>
              <a:gd name="T22" fmla="*/ 2147483646 w 15"/>
              <a:gd name="T23" fmla="*/ 0 h 21"/>
              <a:gd name="T24" fmla="*/ 2147483646 w 15"/>
              <a:gd name="T25" fmla="*/ 2147483646 h 21"/>
              <a:gd name="T26" fmla="*/ 2147483646 w 15"/>
              <a:gd name="T27" fmla="*/ 2147483646 h 21"/>
              <a:gd name="T28" fmla="*/ 2147483646 w 15"/>
              <a:gd name="T29" fmla="*/ 2147483646 h 21"/>
              <a:gd name="T30" fmla="*/ 2147483646 w 15"/>
              <a:gd name="T31" fmla="*/ 2147483646 h 21"/>
              <a:gd name="T32" fmla="*/ 2147483646 w 15"/>
              <a:gd name="T33" fmla="*/ 2147483646 h 21"/>
              <a:gd name="T34" fmla="*/ 2147483646 w 15"/>
              <a:gd name="T35" fmla="*/ 2147483646 h 21"/>
              <a:gd name="T36" fmla="*/ 2147483646 w 15"/>
              <a:gd name="T37" fmla="*/ 2147483646 h 21"/>
              <a:gd name="T38" fmla="*/ 2147483646 w 15"/>
              <a:gd name="T39" fmla="*/ 2147483646 h 21"/>
              <a:gd name="T40" fmla="*/ 2147483646 w 15"/>
              <a:gd name="T41" fmla="*/ 2147483646 h 21"/>
              <a:gd name="T42" fmla="*/ 2147483646 w 15"/>
              <a:gd name="T43" fmla="*/ 1909165636 h 21"/>
              <a:gd name="T44" fmla="*/ 1882826611 w 15"/>
              <a:gd name="T45" fmla="*/ 1909165636 h 21"/>
              <a:gd name="T46" fmla="*/ 1412114535 w 15"/>
              <a:gd name="T47" fmla="*/ 1431874227 h 21"/>
              <a:gd name="T48" fmla="*/ 2147483646 w 15"/>
              <a:gd name="T49" fmla="*/ 954582818 h 21"/>
              <a:gd name="T50" fmla="*/ 2147483646 w 15"/>
              <a:gd name="T51" fmla="*/ 2147483646 h 21"/>
              <a:gd name="T52" fmla="*/ 2147483646 w 15"/>
              <a:gd name="T53" fmla="*/ 2147483646 h 21"/>
              <a:gd name="T54" fmla="*/ 2147483646 w 15"/>
              <a:gd name="T55" fmla="*/ 1431874227 h 21"/>
              <a:gd name="T56" fmla="*/ 2147483646 w 15"/>
              <a:gd name="T57" fmla="*/ 954582818 h 21"/>
              <a:gd name="T58" fmla="*/ 2147483646 w 15"/>
              <a:gd name="T59" fmla="*/ 954582818 h 21"/>
              <a:gd name="T60" fmla="*/ 2147483646 w 15"/>
              <a:gd name="T61" fmla="*/ 1431874227 h 21"/>
              <a:gd name="T62" fmla="*/ 2147483646 w 15"/>
              <a:gd name="T63" fmla="*/ 2147483646 h 21"/>
              <a:gd name="T64" fmla="*/ 2147483646 w 15"/>
              <a:gd name="T65" fmla="*/ 2147483646 h 21"/>
              <a:gd name="T66" fmla="*/ 2147483646 w 15"/>
              <a:gd name="T67" fmla="*/ 2147483646 h 21"/>
              <a:gd name="T68" fmla="*/ 2147483646 w 15"/>
              <a:gd name="T69" fmla="*/ 2147483646 h 21"/>
              <a:gd name="T70" fmla="*/ 2147483646 w 15"/>
              <a:gd name="T71" fmla="*/ 1431874227 h 21"/>
              <a:gd name="T72" fmla="*/ 2147483646 w 15"/>
              <a:gd name="T73" fmla="*/ 2147483646 h 21"/>
              <a:gd name="T74" fmla="*/ 2147483646 w 15"/>
              <a:gd name="T75" fmla="*/ 2147483646 h 21"/>
              <a:gd name="T76" fmla="*/ 2147483646 w 15"/>
              <a:gd name="T77" fmla="*/ 2147483646 h 21"/>
              <a:gd name="T78" fmla="*/ 2147483646 w 15"/>
              <a:gd name="T79" fmla="*/ 2147483646 h 21"/>
              <a:gd name="T80" fmla="*/ 2147483646 w 15"/>
              <a:gd name="T81" fmla="*/ 2147483646 h 21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15" h="21">
                <a:moveTo>
                  <a:pt x="14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1" y="15"/>
                  <a:pt x="2" y="15"/>
                </a:cubicBezTo>
                <a:cubicBezTo>
                  <a:pt x="5" y="15"/>
                  <a:pt x="5" y="15"/>
                  <a:pt x="5" y="15"/>
                </a:cubicBezTo>
                <a:cubicBezTo>
                  <a:pt x="3" y="21"/>
                  <a:pt x="3" y="21"/>
                  <a:pt x="3" y="21"/>
                </a:cubicBezTo>
                <a:cubicBezTo>
                  <a:pt x="10" y="15"/>
                  <a:pt x="10" y="15"/>
                  <a:pt x="10" y="15"/>
                </a:cubicBezTo>
                <a:cubicBezTo>
                  <a:pt x="14" y="15"/>
                  <a:pt x="14" y="15"/>
                  <a:pt x="14" y="15"/>
                </a:cubicBezTo>
                <a:cubicBezTo>
                  <a:pt x="15" y="15"/>
                  <a:pt x="15" y="15"/>
                  <a:pt x="15" y="14"/>
                </a:cubicBezTo>
                <a:cubicBezTo>
                  <a:pt x="15" y="1"/>
                  <a:pt x="15" y="1"/>
                  <a:pt x="15" y="1"/>
                </a:cubicBezTo>
                <a:cubicBezTo>
                  <a:pt x="15" y="0"/>
                  <a:pt x="15" y="0"/>
                  <a:pt x="14" y="0"/>
                </a:cubicBezTo>
                <a:close/>
                <a:moveTo>
                  <a:pt x="6" y="13"/>
                </a:moveTo>
                <a:cubicBezTo>
                  <a:pt x="5" y="13"/>
                  <a:pt x="5" y="12"/>
                  <a:pt x="5" y="12"/>
                </a:cubicBezTo>
                <a:cubicBezTo>
                  <a:pt x="5" y="11"/>
                  <a:pt x="5" y="10"/>
                  <a:pt x="6" y="10"/>
                </a:cubicBezTo>
                <a:cubicBezTo>
                  <a:pt x="7" y="10"/>
                  <a:pt x="7" y="11"/>
                  <a:pt x="7" y="12"/>
                </a:cubicBezTo>
                <a:cubicBezTo>
                  <a:pt x="7" y="12"/>
                  <a:pt x="7" y="13"/>
                  <a:pt x="6" y="13"/>
                </a:cubicBezTo>
                <a:close/>
                <a:moveTo>
                  <a:pt x="8" y="7"/>
                </a:moveTo>
                <a:cubicBezTo>
                  <a:pt x="7" y="9"/>
                  <a:pt x="7" y="9"/>
                  <a:pt x="7" y="9"/>
                </a:cubicBezTo>
                <a:cubicBezTo>
                  <a:pt x="6" y="10"/>
                  <a:pt x="5" y="9"/>
                  <a:pt x="5" y="8"/>
                </a:cubicBezTo>
                <a:cubicBezTo>
                  <a:pt x="7" y="5"/>
                  <a:pt x="7" y="5"/>
                  <a:pt x="7" y="5"/>
                </a:cubicBezTo>
                <a:cubicBezTo>
                  <a:pt x="8" y="4"/>
                  <a:pt x="7" y="4"/>
                  <a:pt x="6" y="4"/>
                </a:cubicBezTo>
                <a:cubicBezTo>
                  <a:pt x="5" y="4"/>
                  <a:pt x="4" y="4"/>
                  <a:pt x="4" y="4"/>
                </a:cubicBezTo>
                <a:cubicBezTo>
                  <a:pt x="3" y="5"/>
                  <a:pt x="3" y="4"/>
                  <a:pt x="3" y="3"/>
                </a:cubicBezTo>
                <a:cubicBezTo>
                  <a:pt x="3" y="2"/>
                  <a:pt x="5" y="2"/>
                  <a:pt x="6" y="2"/>
                </a:cubicBezTo>
                <a:cubicBezTo>
                  <a:pt x="8" y="2"/>
                  <a:pt x="9" y="3"/>
                  <a:pt x="9" y="5"/>
                </a:cubicBezTo>
                <a:cubicBezTo>
                  <a:pt x="9" y="6"/>
                  <a:pt x="9" y="6"/>
                  <a:pt x="8" y="7"/>
                </a:cubicBezTo>
                <a:close/>
                <a:moveTo>
                  <a:pt x="10" y="3"/>
                </a:moveTo>
                <a:cubicBezTo>
                  <a:pt x="10" y="2"/>
                  <a:pt x="11" y="2"/>
                  <a:pt x="11" y="2"/>
                </a:cubicBezTo>
                <a:cubicBezTo>
                  <a:pt x="11" y="2"/>
                  <a:pt x="11" y="2"/>
                  <a:pt x="11" y="2"/>
                </a:cubicBezTo>
                <a:cubicBezTo>
                  <a:pt x="12" y="2"/>
                  <a:pt x="12" y="2"/>
                  <a:pt x="12" y="3"/>
                </a:cubicBezTo>
                <a:cubicBezTo>
                  <a:pt x="12" y="9"/>
                  <a:pt x="12" y="9"/>
                  <a:pt x="12" y="9"/>
                </a:cubicBezTo>
                <a:cubicBezTo>
                  <a:pt x="12" y="9"/>
                  <a:pt x="12" y="10"/>
                  <a:pt x="11" y="10"/>
                </a:cubicBezTo>
                <a:cubicBezTo>
                  <a:pt x="11" y="10"/>
                  <a:pt x="11" y="10"/>
                  <a:pt x="11" y="10"/>
                </a:cubicBezTo>
                <a:cubicBezTo>
                  <a:pt x="11" y="10"/>
                  <a:pt x="10" y="9"/>
                  <a:pt x="10" y="9"/>
                </a:cubicBezTo>
                <a:lnTo>
                  <a:pt x="10" y="3"/>
                </a:lnTo>
                <a:close/>
                <a:moveTo>
                  <a:pt x="11" y="13"/>
                </a:moveTo>
                <a:cubicBezTo>
                  <a:pt x="11" y="13"/>
                  <a:pt x="10" y="12"/>
                  <a:pt x="10" y="11"/>
                </a:cubicBezTo>
                <a:cubicBezTo>
                  <a:pt x="10" y="11"/>
                  <a:pt x="11" y="10"/>
                  <a:pt x="11" y="10"/>
                </a:cubicBezTo>
                <a:cubicBezTo>
                  <a:pt x="12" y="10"/>
                  <a:pt x="12" y="11"/>
                  <a:pt x="12" y="11"/>
                </a:cubicBezTo>
                <a:cubicBezTo>
                  <a:pt x="12" y="12"/>
                  <a:pt x="12" y="13"/>
                  <a:pt x="11" y="13"/>
                </a:cubicBezTo>
                <a:close/>
              </a:path>
            </a:pathLst>
          </a:cu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21590" name="组合 40613">
            <a:extLst>
              <a:ext uri="{FF2B5EF4-FFF2-40B4-BE49-F238E27FC236}">
                <a16:creationId xmlns:a16="http://schemas.microsoft.com/office/drawing/2014/main" id="{D86972EC-840A-3044-A7A3-3E0BF4360E8F}"/>
              </a:ext>
            </a:extLst>
          </p:cNvPr>
          <p:cNvPicPr>
            <a:picLocks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406900"/>
            <a:ext cx="476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1591" name="Freeform 603">
            <a:extLst>
              <a:ext uri="{FF2B5EF4-FFF2-40B4-BE49-F238E27FC236}">
                <a16:creationId xmlns:a16="http://schemas.microsoft.com/office/drawing/2014/main" id="{878502FD-92FA-9348-8E58-53E25754E55B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10942638" y="4452938"/>
            <a:ext cx="434975" cy="369887"/>
          </a:xfrm>
          <a:custGeom>
            <a:avLst/>
            <a:gdLst>
              <a:gd name="T0" fmla="*/ 2147483646 w 20"/>
              <a:gd name="T1" fmla="*/ 2147483646 h 17"/>
              <a:gd name="T2" fmla="*/ 2147483646 w 20"/>
              <a:gd name="T3" fmla="*/ 2147483646 h 17"/>
              <a:gd name="T4" fmla="*/ 2147483646 w 20"/>
              <a:gd name="T5" fmla="*/ 2147483646 h 17"/>
              <a:gd name="T6" fmla="*/ 2147483646 w 20"/>
              <a:gd name="T7" fmla="*/ 2147483646 h 17"/>
              <a:gd name="T8" fmla="*/ 2147483646 w 20"/>
              <a:gd name="T9" fmla="*/ 1893647376 h 17"/>
              <a:gd name="T10" fmla="*/ 2147483646 w 20"/>
              <a:gd name="T11" fmla="*/ 2147483646 h 17"/>
              <a:gd name="T12" fmla="*/ 2147483646 w 20"/>
              <a:gd name="T13" fmla="*/ 2147483646 h 17"/>
              <a:gd name="T14" fmla="*/ 2147483646 w 20"/>
              <a:gd name="T15" fmla="*/ 1420235532 h 17"/>
              <a:gd name="T16" fmla="*/ 2147483646 w 20"/>
              <a:gd name="T17" fmla="*/ 946823688 h 17"/>
              <a:gd name="T18" fmla="*/ 2147483646 w 20"/>
              <a:gd name="T19" fmla="*/ 946823688 h 17"/>
              <a:gd name="T20" fmla="*/ 2147483646 w 20"/>
              <a:gd name="T21" fmla="*/ 946823688 h 17"/>
              <a:gd name="T22" fmla="*/ 2147483646 w 20"/>
              <a:gd name="T23" fmla="*/ 473411844 h 17"/>
              <a:gd name="T24" fmla="*/ 2147483646 w 20"/>
              <a:gd name="T25" fmla="*/ 946823688 h 17"/>
              <a:gd name="T26" fmla="*/ 2147483646 w 20"/>
              <a:gd name="T27" fmla="*/ 1420235532 h 17"/>
              <a:gd name="T28" fmla="*/ 2147483646 w 20"/>
              <a:gd name="T29" fmla="*/ 946823688 h 17"/>
              <a:gd name="T30" fmla="*/ 2147483646 w 20"/>
              <a:gd name="T31" fmla="*/ 1893647376 h 17"/>
              <a:gd name="T32" fmla="*/ 2147483646 w 20"/>
              <a:gd name="T33" fmla="*/ 1893647376 h 17"/>
              <a:gd name="T34" fmla="*/ 2147483646 w 20"/>
              <a:gd name="T35" fmla="*/ 1420235532 h 17"/>
              <a:gd name="T36" fmla="*/ 2147483646 w 20"/>
              <a:gd name="T37" fmla="*/ 1893647376 h 17"/>
              <a:gd name="T38" fmla="*/ 2147483646 w 20"/>
              <a:gd name="T39" fmla="*/ 2147483646 h 17"/>
              <a:gd name="T40" fmla="*/ 2147483646 w 20"/>
              <a:gd name="T41" fmla="*/ 2147483646 h 17"/>
              <a:gd name="T42" fmla="*/ 2147483646 w 20"/>
              <a:gd name="T43" fmla="*/ 2147483646 h 17"/>
              <a:gd name="T44" fmla="*/ 2147483646 w 20"/>
              <a:gd name="T45" fmla="*/ 2147483646 h 17"/>
              <a:gd name="T46" fmla="*/ 2147483646 w 20"/>
              <a:gd name="T47" fmla="*/ 2147483646 h 17"/>
              <a:gd name="T48" fmla="*/ 2147483646 w 20"/>
              <a:gd name="T49" fmla="*/ 2147483646 h 17"/>
              <a:gd name="T50" fmla="*/ 2147483646 w 20"/>
              <a:gd name="T51" fmla="*/ 2147483646 h 17"/>
              <a:gd name="T52" fmla="*/ 2147483646 w 20"/>
              <a:gd name="T53" fmla="*/ 0 h 17"/>
              <a:gd name="T54" fmla="*/ 2147483646 w 20"/>
              <a:gd name="T55" fmla="*/ 2147483646 h 17"/>
              <a:gd name="T56" fmla="*/ 2147483646 w 20"/>
              <a:gd name="T57" fmla="*/ 2147483646 h 17"/>
              <a:gd name="T58" fmla="*/ 2147483646 w 20"/>
              <a:gd name="T59" fmla="*/ 2147483646 h 17"/>
              <a:gd name="T60" fmla="*/ 2147483646 w 20"/>
              <a:gd name="T61" fmla="*/ 2147483646 h 17"/>
              <a:gd name="T62" fmla="*/ 2147483646 w 20"/>
              <a:gd name="T63" fmla="*/ 2147483646 h 17"/>
              <a:gd name="T64" fmla="*/ 2147483646 w 20"/>
              <a:gd name="T65" fmla="*/ 2147483646 h 17"/>
              <a:gd name="T66" fmla="*/ 2147483646 w 20"/>
              <a:gd name="T67" fmla="*/ 2147483646 h 17"/>
              <a:gd name="T68" fmla="*/ 2147483646 w 20"/>
              <a:gd name="T69" fmla="*/ 2147483646 h 17"/>
              <a:gd name="T70" fmla="*/ 1892032506 w 20"/>
              <a:gd name="T71" fmla="*/ 1420235532 h 17"/>
              <a:gd name="T72" fmla="*/ 2147483646 w 20"/>
              <a:gd name="T73" fmla="*/ 1893647376 h 17"/>
              <a:gd name="T74" fmla="*/ 2147483646 w 20"/>
              <a:gd name="T75" fmla="*/ 1893647376 h 17"/>
              <a:gd name="T76" fmla="*/ 2147483646 w 20"/>
              <a:gd name="T77" fmla="*/ 1420235532 h 17"/>
              <a:gd name="T78" fmla="*/ 2147483646 w 20"/>
              <a:gd name="T79" fmla="*/ 1420235532 h 17"/>
              <a:gd name="T80" fmla="*/ 2147483646 w 20"/>
              <a:gd name="T81" fmla="*/ 946823688 h 17"/>
              <a:gd name="T82" fmla="*/ 2147483646 w 20"/>
              <a:gd name="T83" fmla="*/ 946823688 h 17"/>
              <a:gd name="T84" fmla="*/ 2147483646 w 20"/>
              <a:gd name="T85" fmla="*/ 473411844 h 17"/>
              <a:gd name="T86" fmla="*/ 2147483646 w 20"/>
              <a:gd name="T87" fmla="*/ 946823688 h 17"/>
              <a:gd name="T88" fmla="*/ 2147483646 w 20"/>
              <a:gd name="T89" fmla="*/ 946823688 h 17"/>
              <a:gd name="T90" fmla="*/ 2147483646 w 20"/>
              <a:gd name="T91" fmla="*/ 1420235532 h 17"/>
              <a:gd name="T92" fmla="*/ 2147483646 w 20"/>
              <a:gd name="T93" fmla="*/ 1420235532 h 17"/>
              <a:gd name="T94" fmla="*/ 2147483646 w 20"/>
              <a:gd name="T95" fmla="*/ 2147483646 h 17"/>
              <a:gd name="T96" fmla="*/ 2147483646 w 20"/>
              <a:gd name="T97" fmla="*/ 1893647376 h 17"/>
              <a:gd name="T98" fmla="*/ 2147483646 w 20"/>
              <a:gd name="T99" fmla="*/ 1893647376 h 17"/>
              <a:gd name="T100" fmla="*/ 2147483646 w 20"/>
              <a:gd name="T101" fmla="*/ 2147483646 h 17"/>
              <a:gd name="T102" fmla="*/ 2147483646 w 20"/>
              <a:gd name="T103" fmla="*/ 2147483646 h 17"/>
              <a:gd name="T104" fmla="*/ 2147483646 w 20"/>
              <a:gd name="T105" fmla="*/ 2147483646 h 17"/>
              <a:gd name="T106" fmla="*/ 2147483646 w 20"/>
              <a:gd name="T107" fmla="*/ 2147483646 h 17"/>
              <a:gd name="T108" fmla="*/ 2147483646 w 20"/>
              <a:gd name="T109" fmla="*/ 2147483646 h 17"/>
              <a:gd name="T110" fmla="*/ 2147483646 w 20"/>
              <a:gd name="T111" fmla="*/ 2147483646 h 17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20" h="17">
                <a:moveTo>
                  <a:pt x="15" y="8"/>
                </a:moveTo>
                <a:cubicBezTo>
                  <a:pt x="15" y="8"/>
                  <a:pt x="15" y="8"/>
                  <a:pt x="15" y="8"/>
                </a:cubicBezTo>
                <a:cubicBezTo>
                  <a:pt x="15" y="8"/>
                  <a:pt x="14" y="8"/>
                  <a:pt x="14" y="8"/>
                </a:cubicBezTo>
                <a:cubicBezTo>
                  <a:pt x="14" y="8"/>
                  <a:pt x="14" y="7"/>
                  <a:pt x="13" y="7"/>
                </a:cubicBezTo>
                <a:cubicBezTo>
                  <a:pt x="13" y="7"/>
                  <a:pt x="13" y="6"/>
                  <a:pt x="13" y="6"/>
                </a:cubicBezTo>
                <a:cubicBezTo>
                  <a:pt x="13" y="7"/>
                  <a:pt x="13" y="7"/>
                  <a:pt x="12" y="7"/>
                </a:cubicBezTo>
                <a:cubicBezTo>
                  <a:pt x="12" y="7"/>
                  <a:pt x="11" y="7"/>
                  <a:pt x="11" y="8"/>
                </a:cubicBezTo>
                <a:cubicBezTo>
                  <a:pt x="11" y="8"/>
                  <a:pt x="11" y="8"/>
                  <a:pt x="11" y="8"/>
                </a:cubicBezTo>
                <a:cubicBezTo>
                  <a:pt x="11" y="7"/>
                  <a:pt x="11" y="7"/>
                  <a:pt x="11" y="7"/>
                </a:cubicBezTo>
                <a:cubicBezTo>
                  <a:pt x="11" y="6"/>
                  <a:pt x="12" y="6"/>
                  <a:pt x="12" y="5"/>
                </a:cubicBezTo>
                <a:cubicBezTo>
                  <a:pt x="12" y="5"/>
                  <a:pt x="12" y="4"/>
                  <a:pt x="12" y="4"/>
                </a:cubicBezTo>
                <a:cubicBezTo>
                  <a:pt x="12" y="4"/>
                  <a:pt x="12" y="5"/>
                  <a:pt x="12" y="5"/>
                </a:cubicBezTo>
                <a:cubicBezTo>
                  <a:pt x="12" y="5"/>
                  <a:pt x="13" y="5"/>
                  <a:pt x="13" y="4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5"/>
                  <a:pt x="13" y="5"/>
                  <a:pt x="12" y="5"/>
                </a:cubicBezTo>
                <a:cubicBezTo>
                  <a:pt x="12" y="6"/>
                  <a:pt x="12" y="6"/>
                  <a:pt x="12" y="7"/>
                </a:cubicBezTo>
                <a:cubicBezTo>
                  <a:pt x="12" y="7"/>
                  <a:pt x="12" y="6"/>
                  <a:pt x="12" y="6"/>
                </a:cubicBezTo>
                <a:cubicBezTo>
                  <a:pt x="13" y="6"/>
                  <a:pt x="13" y="6"/>
                  <a:pt x="14" y="5"/>
                </a:cubicBezTo>
                <a:cubicBezTo>
                  <a:pt x="14" y="4"/>
                  <a:pt x="14" y="4"/>
                  <a:pt x="13" y="3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3"/>
                  <a:pt x="13" y="3"/>
                  <a:pt x="13" y="2"/>
                </a:cubicBezTo>
                <a:cubicBezTo>
                  <a:pt x="13" y="2"/>
                  <a:pt x="13" y="2"/>
                  <a:pt x="13" y="2"/>
                </a:cubicBezTo>
                <a:cubicBezTo>
                  <a:pt x="12" y="2"/>
                  <a:pt x="12" y="2"/>
                  <a:pt x="12" y="2"/>
                </a:cubicBezTo>
                <a:cubicBezTo>
                  <a:pt x="12" y="2"/>
                  <a:pt x="12" y="2"/>
                  <a:pt x="12" y="2"/>
                </a:cubicBezTo>
                <a:cubicBezTo>
                  <a:pt x="13" y="2"/>
                  <a:pt x="13" y="2"/>
                  <a:pt x="13" y="2"/>
                </a:cubicBezTo>
                <a:cubicBezTo>
                  <a:pt x="13" y="2"/>
                  <a:pt x="13" y="2"/>
                  <a:pt x="13" y="2"/>
                </a:cubicBezTo>
                <a:cubicBezTo>
                  <a:pt x="13" y="2"/>
                  <a:pt x="13" y="2"/>
                  <a:pt x="13" y="2"/>
                </a:cubicBezTo>
                <a:cubicBezTo>
                  <a:pt x="13" y="2"/>
                  <a:pt x="13" y="1"/>
                  <a:pt x="13" y="1"/>
                </a:cubicBezTo>
                <a:cubicBezTo>
                  <a:pt x="13" y="1"/>
                  <a:pt x="14" y="1"/>
                  <a:pt x="14" y="1"/>
                </a:cubicBezTo>
                <a:cubicBezTo>
                  <a:pt x="14" y="1"/>
                  <a:pt x="14" y="1"/>
                  <a:pt x="14" y="1"/>
                </a:cubicBezTo>
                <a:cubicBezTo>
                  <a:pt x="13" y="1"/>
                  <a:pt x="13" y="1"/>
                  <a:pt x="13" y="2"/>
                </a:cubicBezTo>
                <a:cubicBezTo>
                  <a:pt x="13" y="2"/>
                  <a:pt x="13" y="2"/>
                  <a:pt x="13" y="2"/>
                </a:cubicBezTo>
                <a:cubicBezTo>
                  <a:pt x="13" y="2"/>
                  <a:pt x="13" y="2"/>
                  <a:pt x="13" y="2"/>
                </a:cubicBezTo>
                <a:cubicBezTo>
                  <a:pt x="13" y="2"/>
                  <a:pt x="13" y="2"/>
                  <a:pt x="13" y="2"/>
                </a:cubicBezTo>
                <a:cubicBezTo>
                  <a:pt x="13" y="2"/>
                  <a:pt x="13" y="2"/>
                  <a:pt x="13" y="2"/>
                </a:cubicBezTo>
                <a:cubicBezTo>
                  <a:pt x="13" y="3"/>
                  <a:pt x="14" y="3"/>
                  <a:pt x="14" y="3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3"/>
                  <a:pt x="15" y="2"/>
                  <a:pt x="15" y="2"/>
                </a:cubicBezTo>
                <a:cubicBezTo>
                  <a:pt x="15" y="2"/>
                  <a:pt x="14" y="3"/>
                  <a:pt x="14" y="3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4"/>
                  <a:pt x="14" y="4"/>
                  <a:pt x="14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4" y="4"/>
                  <a:pt x="15" y="4"/>
                  <a:pt x="15" y="4"/>
                </a:cubicBezTo>
                <a:cubicBezTo>
                  <a:pt x="15" y="4"/>
                  <a:pt x="15" y="4"/>
                  <a:pt x="15" y="4"/>
                </a:cubicBezTo>
                <a:cubicBezTo>
                  <a:pt x="15" y="4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3"/>
                  <a:pt x="16" y="3"/>
                </a:cubicBezTo>
                <a:cubicBezTo>
                  <a:pt x="16" y="3"/>
                  <a:pt x="16" y="3"/>
                  <a:pt x="16" y="3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4"/>
                  <a:pt x="15" y="4"/>
                </a:cubicBezTo>
                <a:cubicBezTo>
                  <a:pt x="15" y="5"/>
                  <a:pt x="16" y="5"/>
                  <a:pt x="16" y="5"/>
                </a:cubicBezTo>
                <a:cubicBezTo>
                  <a:pt x="16" y="5"/>
                  <a:pt x="16" y="6"/>
                  <a:pt x="16" y="6"/>
                </a:cubicBezTo>
                <a:cubicBezTo>
                  <a:pt x="16" y="6"/>
                  <a:pt x="15" y="5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4" y="4"/>
                  <a:pt x="14" y="5"/>
                </a:cubicBezTo>
                <a:cubicBezTo>
                  <a:pt x="14" y="5"/>
                  <a:pt x="14" y="5"/>
                  <a:pt x="14" y="5"/>
                </a:cubicBezTo>
                <a:cubicBezTo>
                  <a:pt x="14" y="6"/>
                  <a:pt x="14" y="6"/>
                  <a:pt x="13" y="6"/>
                </a:cubicBezTo>
                <a:cubicBezTo>
                  <a:pt x="13" y="6"/>
                  <a:pt x="13" y="6"/>
                  <a:pt x="14" y="6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6"/>
                  <a:pt x="15" y="6"/>
                  <a:pt x="15" y="6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15" y="7"/>
                  <a:pt x="14" y="7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7"/>
                  <a:pt x="14" y="8"/>
                  <a:pt x="14" y="8"/>
                </a:cubicBezTo>
                <a:cubicBezTo>
                  <a:pt x="15" y="8"/>
                  <a:pt x="15" y="8"/>
                  <a:pt x="15" y="8"/>
                </a:cubicBezTo>
                <a:cubicBezTo>
                  <a:pt x="15" y="8"/>
                  <a:pt x="15" y="7"/>
                  <a:pt x="16" y="7"/>
                </a:cubicBezTo>
                <a:cubicBezTo>
                  <a:pt x="16" y="7"/>
                  <a:pt x="15" y="7"/>
                  <a:pt x="15" y="8"/>
                </a:cubicBezTo>
                <a:cubicBezTo>
                  <a:pt x="15" y="8"/>
                  <a:pt x="15" y="8"/>
                  <a:pt x="15" y="8"/>
                </a:cubicBezTo>
                <a:cubicBezTo>
                  <a:pt x="15" y="8"/>
                  <a:pt x="15" y="8"/>
                  <a:pt x="15" y="8"/>
                </a:cubicBezTo>
                <a:cubicBezTo>
                  <a:pt x="20" y="0"/>
                  <a:pt x="20" y="0"/>
                  <a:pt x="20" y="0"/>
                </a:cubicBezTo>
                <a:cubicBezTo>
                  <a:pt x="0" y="0"/>
                  <a:pt x="0" y="0"/>
                  <a:pt x="0" y="0"/>
                </a:cubicBezTo>
                <a:cubicBezTo>
                  <a:pt x="5" y="8"/>
                  <a:pt x="5" y="8"/>
                  <a:pt x="5" y="8"/>
                </a:cubicBezTo>
                <a:cubicBezTo>
                  <a:pt x="5" y="8"/>
                  <a:pt x="5" y="8"/>
                  <a:pt x="5" y="8"/>
                </a:cubicBezTo>
                <a:cubicBezTo>
                  <a:pt x="5" y="8"/>
                  <a:pt x="5" y="8"/>
                  <a:pt x="5" y="8"/>
                </a:cubicBezTo>
                <a:cubicBezTo>
                  <a:pt x="5" y="7"/>
                  <a:pt x="5" y="7"/>
                  <a:pt x="5" y="7"/>
                </a:cubicBezTo>
                <a:cubicBezTo>
                  <a:pt x="5" y="7"/>
                  <a:pt x="5" y="8"/>
                  <a:pt x="5" y="8"/>
                </a:cubicBezTo>
                <a:cubicBezTo>
                  <a:pt x="6" y="8"/>
                  <a:pt x="6" y="8"/>
                  <a:pt x="6" y="8"/>
                </a:cubicBezTo>
                <a:cubicBezTo>
                  <a:pt x="6" y="8"/>
                  <a:pt x="6" y="7"/>
                  <a:pt x="6" y="7"/>
                </a:cubicBezTo>
                <a:cubicBezTo>
                  <a:pt x="6" y="7"/>
                  <a:pt x="6" y="7"/>
                  <a:pt x="6" y="7"/>
                </a:cubicBezTo>
                <a:cubicBezTo>
                  <a:pt x="6" y="7"/>
                  <a:pt x="6" y="6"/>
                  <a:pt x="5" y="6"/>
                </a:cubicBezTo>
                <a:cubicBezTo>
                  <a:pt x="5" y="6"/>
                  <a:pt x="5" y="6"/>
                  <a:pt x="5" y="6"/>
                </a:cubicBezTo>
                <a:cubicBezTo>
                  <a:pt x="5" y="6"/>
                  <a:pt x="5" y="6"/>
                  <a:pt x="5" y="6"/>
                </a:cubicBezTo>
                <a:cubicBezTo>
                  <a:pt x="6" y="6"/>
                  <a:pt x="6" y="6"/>
                  <a:pt x="6" y="7"/>
                </a:cubicBezTo>
                <a:cubicBezTo>
                  <a:pt x="6" y="7"/>
                  <a:pt x="6" y="7"/>
                  <a:pt x="6" y="7"/>
                </a:cubicBezTo>
                <a:cubicBezTo>
                  <a:pt x="6" y="7"/>
                  <a:pt x="7" y="7"/>
                  <a:pt x="7" y="6"/>
                </a:cubicBezTo>
                <a:cubicBezTo>
                  <a:pt x="7" y="6"/>
                  <a:pt x="7" y="6"/>
                  <a:pt x="7" y="6"/>
                </a:cubicBezTo>
                <a:cubicBezTo>
                  <a:pt x="7" y="6"/>
                  <a:pt x="6" y="6"/>
                  <a:pt x="6" y="5"/>
                </a:cubicBezTo>
                <a:cubicBezTo>
                  <a:pt x="6" y="5"/>
                  <a:pt x="6" y="5"/>
                  <a:pt x="6" y="5"/>
                </a:cubicBezTo>
                <a:cubicBezTo>
                  <a:pt x="6" y="4"/>
                  <a:pt x="6" y="5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5" y="5"/>
                  <a:pt x="5" y="6"/>
                  <a:pt x="5" y="6"/>
                </a:cubicBezTo>
                <a:cubicBezTo>
                  <a:pt x="5" y="6"/>
                  <a:pt x="5" y="5"/>
                  <a:pt x="5" y="5"/>
                </a:cubicBezTo>
                <a:cubicBezTo>
                  <a:pt x="5" y="5"/>
                  <a:pt x="5" y="5"/>
                  <a:pt x="5" y="4"/>
                </a:cubicBezTo>
                <a:cubicBezTo>
                  <a:pt x="5" y="4"/>
                  <a:pt x="4" y="4"/>
                  <a:pt x="4" y="4"/>
                </a:cubicBezTo>
                <a:cubicBezTo>
                  <a:pt x="4" y="4"/>
                  <a:pt x="4" y="4"/>
                  <a:pt x="4" y="3"/>
                </a:cubicBezTo>
                <a:cubicBezTo>
                  <a:pt x="4" y="3"/>
                  <a:pt x="4" y="3"/>
                  <a:pt x="4" y="3"/>
                </a:cubicBezTo>
                <a:cubicBezTo>
                  <a:pt x="4" y="3"/>
                  <a:pt x="4" y="4"/>
                  <a:pt x="4" y="4"/>
                </a:cubicBezTo>
                <a:cubicBezTo>
                  <a:pt x="4" y="4"/>
                  <a:pt x="4" y="4"/>
                  <a:pt x="5" y="4"/>
                </a:cubicBezTo>
                <a:cubicBezTo>
                  <a:pt x="5" y="4"/>
                  <a:pt x="5" y="4"/>
                  <a:pt x="5" y="4"/>
                </a:cubicBezTo>
                <a:cubicBezTo>
                  <a:pt x="5" y="4"/>
                  <a:pt x="5" y="4"/>
                  <a:pt x="6" y="4"/>
                </a:cubicBezTo>
                <a:cubicBezTo>
                  <a:pt x="6" y="4"/>
                  <a:pt x="6" y="4"/>
                  <a:pt x="6" y="4"/>
                </a:cubicBezTo>
                <a:cubicBezTo>
                  <a:pt x="6" y="4"/>
                  <a:pt x="6" y="4"/>
                  <a:pt x="6" y="4"/>
                </a:cubicBezTo>
                <a:cubicBezTo>
                  <a:pt x="6" y="4"/>
                  <a:pt x="6" y="4"/>
                  <a:pt x="6" y="3"/>
                </a:cubicBezTo>
                <a:cubicBezTo>
                  <a:pt x="6" y="3"/>
                  <a:pt x="6" y="3"/>
                  <a:pt x="6" y="3"/>
                </a:cubicBezTo>
                <a:cubicBezTo>
                  <a:pt x="6" y="3"/>
                  <a:pt x="6" y="2"/>
                  <a:pt x="6" y="2"/>
                </a:cubicBezTo>
                <a:cubicBezTo>
                  <a:pt x="6" y="2"/>
                  <a:pt x="6" y="3"/>
                  <a:pt x="6" y="3"/>
                </a:cubicBezTo>
                <a:cubicBezTo>
                  <a:pt x="6" y="3"/>
                  <a:pt x="6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7" y="3"/>
                  <a:pt x="7" y="3"/>
                  <a:pt x="7" y="2"/>
                </a:cubicBezTo>
                <a:cubicBezTo>
                  <a:pt x="7" y="2"/>
                  <a:pt x="7" y="2"/>
                  <a:pt x="7" y="2"/>
                </a:cubicBezTo>
                <a:cubicBezTo>
                  <a:pt x="7" y="2"/>
                  <a:pt x="7" y="2"/>
                  <a:pt x="7" y="2"/>
                </a:cubicBezTo>
                <a:cubicBezTo>
                  <a:pt x="7" y="2"/>
                  <a:pt x="7" y="2"/>
                  <a:pt x="7" y="2"/>
                </a:cubicBezTo>
                <a:cubicBezTo>
                  <a:pt x="7" y="2"/>
                  <a:pt x="7" y="2"/>
                  <a:pt x="7" y="2"/>
                </a:cubicBezTo>
                <a:cubicBezTo>
                  <a:pt x="7" y="1"/>
                  <a:pt x="7" y="1"/>
                  <a:pt x="7" y="1"/>
                </a:cubicBezTo>
                <a:cubicBezTo>
                  <a:pt x="7" y="1"/>
                  <a:pt x="7" y="1"/>
                  <a:pt x="7" y="1"/>
                </a:cubicBezTo>
                <a:cubicBezTo>
                  <a:pt x="7" y="1"/>
                  <a:pt x="7" y="1"/>
                  <a:pt x="7" y="1"/>
                </a:cubicBezTo>
                <a:cubicBezTo>
                  <a:pt x="7" y="1"/>
                  <a:pt x="7" y="2"/>
                  <a:pt x="7" y="2"/>
                </a:cubicBezTo>
                <a:cubicBezTo>
                  <a:pt x="7" y="2"/>
                  <a:pt x="7" y="2"/>
                  <a:pt x="7" y="2"/>
                </a:cubicBezTo>
                <a:cubicBezTo>
                  <a:pt x="7" y="2"/>
                  <a:pt x="7" y="2"/>
                  <a:pt x="8" y="2"/>
                </a:cubicBezTo>
                <a:cubicBezTo>
                  <a:pt x="8" y="2"/>
                  <a:pt x="8" y="2"/>
                  <a:pt x="8" y="2"/>
                </a:cubicBezTo>
                <a:cubicBezTo>
                  <a:pt x="8" y="2"/>
                  <a:pt x="8" y="2"/>
                  <a:pt x="8" y="2"/>
                </a:cubicBezTo>
                <a:cubicBezTo>
                  <a:pt x="8" y="2"/>
                  <a:pt x="8" y="2"/>
                  <a:pt x="8" y="2"/>
                </a:cubicBezTo>
                <a:cubicBezTo>
                  <a:pt x="8" y="2"/>
                  <a:pt x="7" y="2"/>
                  <a:pt x="7" y="2"/>
                </a:cubicBezTo>
                <a:cubicBezTo>
                  <a:pt x="7" y="3"/>
                  <a:pt x="7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7" y="4"/>
                  <a:pt x="6" y="4"/>
                  <a:pt x="7" y="5"/>
                </a:cubicBezTo>
                <a:cubicBezTo>
                  <a:pt x="7" y="6"/>
                  <a:pt x="8" y="6"/>
                  <a:pt x="8" y="6"/>
                </a:cubicBezTo>
                <a:cubicBezTo>
                  <a:pt x="8" y="6"/>
                  <a:pt x="9" y="7"/>
                  <a:pt x="9" y="7"/>
                </a:cubicBezTo>
                <a:cubicBezTo>
                  <a:pt x="9" y="6"/>
                  <a:pt x="8" y="6"/>
                  <a:pt x="8" y="5"/>
                </a:cubicBezTo>
                <a:cubicBezTo>
                  <a:pt x="8" y="5"/>
                  <a:pt x="7" y="5"/>
                  <a:pt x="7" y="4"/>
                </a:cubicBezTo>
                <a:cubicBezTo>
                  <a:pt x="7" y="4"/>
                  <a:pt x="7" y="4"/>
                  <a:pt x="7" y="4"/>
                </a:cubicBezTo>
                <a:cubicBezTo>
                  <a:pt x="7" y="4"/>
                  <a:pt x="7" y="4"/>
                  <a:pt x="7" y="4"/>
                </a:cubicBezTo>
                <a:cubicBezTo>
                  <a:pt x="7" y="4"/>
                  <a:pt x="7" y="4"/>
                  <a:pt x="7" y="4"/>
                </a:cubicBezTo>
                <a:cubicBezTo>
                  <a:pt x="7" y="4"/>
                  <a:pt x="7" y="4"/>
                  <a:pt x="7" y="4"/>
                </a:cubicBezTo>
                <a:cubicBezTo>
                  <a:pt x="8" y="5"/>
                  <a:pt x="8" y="5"/>
                  <a:pt x="8" y="5"/>
                </a:cubicBezTo>
                <a:cubicBezTo>
                  <a:pt x="8" y="5"/>
                  <a:pt x="8" y="4"/>
                  <a:pt x="8" y="4"/>
                </a:cubicBezTo>
                <a:cubicBezTo>
                  <a:pt x="8" y="4"/>
                  <a:pt x="8" y="5"/>
                  <a:pt x="8" y="5"/>
                </a:cubicBezTo>
                <a:cubicBezTo>
                  <a:pt x="9" y="6"/>
                  <a:pt x="9" y="6"/>
                  <a:pt x="9" y="7"/>
                </a:cubicBezTo>
                <a:cubicBezTo>
                  <a:pt x="9" y="7"/>
                  <a:pt x="10" y="7"/>
                  <a:pt x="10" y="8"/>
                </a:cubicBezTo>
                <a:cubicBezTo>
                  <a:pt x="9" y="8"/>
                  <a:pt x="9" y="8"/>
                  <a:pt x="9" y="8"/>
                </a:cubicBezTo>
                <a:cubicBezTo>
                  <a:pt x="9" y="7"/>
                  <a:pt x="8" y="7"/>
                  <a:pt x="8" y="7"/>
                </a:cubicBezTo>
                <a:cubicBezTo>
                  <a:pt x="8" y="7"/>
                  <a:pt x="8" y="7"/>
                  <a:pt x="8" y="6"/>
                </a:cubicBezTo>
                <a:cubicBezTo>
                  <a:pt x="7" y="6"/>
                  <a:pt x="7" y="7"/>
                  <a:pt x="7" y="7"/>
                </a:cubicBezTo>
                <a:cubicBezTo>
                  <a:pt x="7" y="7"/>
                  <a:pt x="6" y="8"/>
                  <a:pt x="6" y="8"/>
                </a:cubicBezTo>
                <a:cubicBezTo>
                  <a:pt x="6" y="8"/>
                  <a:pt x="6" y="8"/>
                  <a:pt x="6" y="8"/>
                </a:cubicBezTo>
                <a:cubicBezTo>
                  <a:pt x="6" y="8"/>
                  <a:pt x="6" y="8"/>
                  <a:pt x="6" y="8"/>
                </a:cubicBezTo>
                <a:cubicBezTo>
                  <a:pt x="5" y="8"/>
                  <a:pt x="5" y="8"/>
                  <a:pt x="5" y="8"/>
                </a:cubicBezTo>
                <a:cubicBezTo>
                  <a:pt x="10" y="17"/>
                  <a:pt x="10" y="17"/>
                  <a:pt x="10" y="17"/>
                </a:cubicBezTo>
                <a:cubicBezTo>
                  <a:pt x="15" y="8"/>
                  <a:pt x="15" y="8"/>
                  <a:pt x="15" y="8"/>
                </a:cubicBezTo>
                <a:cubicBezTo>
                  <a:pt x="15" y="8"/>
                  <a:pt x="15" y="8"/>
                  <a:pt x="15" y="8"/>
                </a:cubicBezTo>
                <a:close/>
                <a:moveTo>
                  <a:pt x="10" y="11"/>
                </a:moveTo>
                <a:cubicBezTo>
                  <a:pt x="8" y="8"/>
                  <a:pt x="8" y="8"/>
                  <a:pt x="8" y="8"/>
                </a:cubicBezTo>
                <a:cubicBezTo>
                  <a:pt x="12" y="8"/>
                  <a:pt x="12" y="8"/>
                  <a:pt x="12" y="8"/>
                </a:cubicBezTo>
                <a:lnTo>
                  <a:pt x="10" y="11"/>
                </a:lnTo>
                <a:close/>
              </a:path>
            </a:pathLst>
          </a:cu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21592" name="组合 40533">
            <a:extLst>
              <a:ext uri="{FF2B5EF4-FFF2-40B4-BE49-F238E27FC236}">
                <a16:creationId xmlns:a16="http://schemas.microsoft.com/office/drawing/2014/main" id="{9D8A7730-F6F7-AE4B-A021-E31A855BB07E}"/>
              </a:ext>
            </a:extLst>
          </p:cNvPr>
          <p:cNvPicPr>
            <a:picLocks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4505325"/>
            <a:ext cx="4032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1593" name="Freeform 17">
            <a:extLst>
              <a:ext uri="{FF2B5EF4-FFF2-40B4-BE49-F238E27FC236}">
                <a16:creationId xmlns:a16="http://schemas.microsoft.com/office/drawing/2014/main" id="{D3DB9C0E-7C27-AC4E-9438-0D99AF83BCBC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7961313" y="6149975"/>
            <a:ext cx="347662" cy="414338"/>
          </a:xfrm>
          <a:custGeom>
            <a:avLst/>
            <a:gdLst>
              <a:gd name="T0" fmla="*/ 0 w 16"/>
              <a:gd name="T1" fmla="*/ 2147483646 h 19"/>
              <a:gd name="T2" fmla="*/ 2147483646 w 16"/>
              <a:gd name="T3" fmla="*/ 2147483646 h 19"/>
              <a:gd name="T4" fmla="*/ 1416440175 w 16"/>
              <a:gd name="T5" fmla="*/ 2147483646 h 19"/>
              <a:gd name="T6" fmla="*/ 944293450 w 16"/>
              <a:gd name="T7" fmla="*/ 2147483646 h 19"/>
              <a:gd name="T8" fmla="*/ 944293450 w 16"/>
              <a:gd name="T9" fmla="*/ 2147483646 h 19"/>
              <a:gd name="T10" fmla="*/ 1888586900 w 16"/>
              <a:gd name="T11" fmla="*/ 2147483646 h 19"/>
              <a:gd name="T12" fmla="*/ 1416440175 w 16"/>
              <a:gd name="T13" fmla="*/ 2147483646 h 19"/>
              <a:gd name="T14" fmla="*/ 1888586900 w 16"/>
              <a:gd name="T15" fmla="*/ 2147483646 h 19"/>
              <a:gd name="T16" fmla="*/ 1888586900 w 16"/>
              <a:gd name="T17" fmla="*/ 2147483646 h 19"/>
              <a:gd name="T18" fmla="*/ 1416440175 w 16"/>
              <a:gd name="T19" fmla="*/ 2147483646 h 19"/>
              <a:gd name="T20" fmla="*/ 944293450 w 16"/>
              <a:gd name="T21" fmla="*/ 2147483646 h 19"/>
              <a:gd name="T22" fmla="*/ 944293450 w 16"/>
              <a:gd name="T23" fmla="*/ 2147483646 h 19"/>
              <a:gd name="T24" fmla="*/ 944293450 w 16"/>
              <a:gd name="T25" fmla="*/ 2147483646 h 19"/>
              <a:gd name="T26" fmla="*/ 1416440175 w 16"/>
              <a:gd name="T27" fmla="*/ 2147483646 h 19"/>
              <a:gd name="T28" fmla="*/ 1888586900 w 16"/>
              <a:gd name="T29" fmla="*/ 2147483646 h 19"/>
              <a:gd name="T30" fmla="*/ 1888586900 w 16"/>
              <a:gd name="T31" fmla="*/ 2147483646 h 19"/>
              <a:gd name="T32" fmla="*/ 2147483646 w 16"/>
              <a:gd name="T33" fmla="*/ 2147483646 h 19"/>
              <a:gd name="T34" fmla="*/ 2147483646 w 16"/>
              <a:gd name="T35" fmla="*/ 2147483646 h 19"/>
              <a:gd name="T36" fmla="*/ 1888586900 w 16"/>
              <a:gd name="T37" fmla="*/ 1902225758 h 19"/>
              <a:gd name="T38" fmla="*/ 2147483646 w 16"/>
              <a:gd name="T39" fmla="*/ 2147483646 h 19"/>
              <a:gd name="T40" fmla="*/ 2147483646 w 16"/>
              <a:gd name="T41" fmla="*/ 2147483646 h 19"/>
              <a:gd name="T42" fmla="*/ 2147483646 w 16"/>
              <a:gd name="T43" fmla="*/ 2147483646 h 19"/>
              <a:gd name="T44" fmla="*/ 1888586900 w 16"/>
              <a:gd name="T45" fmla="*/ 2147483646 h 19"/>
              <a:gd name="T46" fmla="*/ 2147483646 w 16"/>
              <a:gd name="T47" fmla="*/ 2147483646 h 19"/>
              <a:gd name="T48" fmla="*/ 2147483646 w 16"/>
              <a:gd name="T49" fmla="*/ 2147483646 h 19"/>
              <a:gd name="T50" fmla="*/ 2147483646 w 16"/>
              <a:gd name="T51" fmla="*/ 2147483646 h 19"/>
              <a:gd name="T52" fmla="*/ 2147483646 w 16"/>
              <a:gd name="T53" fmla="*/ 2147483646 h 19"/>
              <a:gd name="T54" fmla="*/ 2147483646 w 16"/>
              <a:gd name="T55" fmla="*/ 2147483646 h 19"/>
              <a:gd name="T56" fmla="*/ 2147483646 w 16"/>
              <a:gd name="T57" fmla="*/ 2147483646 h 19"/>
              <a:gd name="T58" fmla="*/ 2147483646 w 16"/>
              <a:gd name="T59" fmla="*/ 2147483646 h 19"/>
              <a:gd name="T60" fmla="*/ 2147483646 w 16"/>
              <a:gd name="T61" fmla="*/ 2147483646 h 19"/>
              <a:gd name="T62" fmla="*/ 2147483646 w 16"/>
              <a:gd name="T63" fmla="*/ 2147483646 h 19"/>
              <a:gd name="T64" fmla="*/ 2147483646 w 16"/>
              <a:gd name="T65" fmla="*/ 2147483646 h 19"/>
              <a:gd name="T66" fmla="*/ 2147483646 w 16"/>
              <a:gd name="T67" fmla="*/ 2147483646 h 19"/>
              <a:gd name="T68" fmla="*/ 2147483646 w 16"/>
              <a:gd name="T69" fmla="*/ 2147483646 h 19"/>
              <a:gd name="T70" fmla="*/ 2147483646 w 16"/>
              <a:gd name="T71" fmla="*/ 2147483646 h 19"/>
              <a:gd name="T72" fmla="*/ 2147483646 w 16"/>
              <a:gd name="T73" fmla="*/ 2147483646 h 19"/>
              <a:gd name="T74" fmla="*/ 2147483646 w 16"/>
              <a:gd name="T75" fmla="*/ 2147483646 h 19"/>
              <a:gd name="T76" fmla="*/ 2147483646 w 16"/>
              <a:gd name="T77" fmla="*/ 2147483646 h 19"/>
              <a:gd name="T78" fmla="*/ 2147483646 w 16"/>
              <a:gd name="T79" fmla="*/ 2147483646 h 19"/>
              <a:gd name="T80" fmla="*/ 2147483646 w 16"/>
              <a:gd name="T81" fmla="*/ 2147483646 h 19"/>
              <a:gd name="T82" fmla="*/ 2147483646 w 16"/>
              <a:gd name="T83" fmla="*/ 2147483646 h 19"/>
              <a:gd name="T84" fmla="*/ 2147483646 w 16"/>
              <a:gd name="T85" fmla="*/ 2147483646 h 19"/>
              <a:gd name="T86" fmla="*/ 2147483646 w 16"/>
              <a:gd name="T87" fmla="*/ 2147483646 h 19"/>
              <a:gd name="T88" fmla="*/ 2147483646 w 16"/>
              <a:gd name="T89" fmla="*/ 2147483646 h 19"/>
              <a:gd name="T90" fmla="*/ 2147483646 w 16"/>
              <a:gd name="T91" fmla="*/ 2147483646 h 19"/>
              <a:gd name="T92" fmla="*/ 2147483646 w 16"/>
              <a:gd name="T93" fmla="*/ 2147483646 h 19"/>
              <a:gd name="T94" fmla="*/ 2147483646 w 16"/>
              <a:gd name="T95" fmla="*/ 2147483646 h 19"/>
              <a:gd name="T96" fmla="*/ 2147483646 w 16"/>
              <a:gd name="T97" fmla="*/ 2147483646 h 19"/>
              <a:gd name="T98" fmla="*/ 2147483646 w 16"/>
              <a:gd name="T99" fmla="*/ 1902225758 h 19"/>
              <a:gd name="T100" fmla="*/ 2147483646 w 16"/>
              <a:gd name="T101" fmla="*/ 1902225758 h 19"/>
              <a:gd name="T102" fmla="*/ 2147483646 w 16"/>
              <a:gd name="T103" fmla="*/ 2147483646 h 19"/>
              <a:gd name="T104" fmla="*/ 2147483646 w 16"/>
              <a:gd name="T105" fmla="*/ 2147483646 h 19"/>
              <a:gd name="T106" fmla="*/ 2147483646 w 16"/>
              <a:gd name="T107" fmla="*/ 2147483646 h 19"/>
              <a:gd name="T108" fmla="*/ 2147483646 w 16"/>
              <a:gd name="T109" fmla="*/ 2147483646 h 19"/>
              <a:gd name="T110" fmla="*/ 2147483646 w 16"/>
              <a:gd name="T111" fmla="*/ 2147483646 h 19"/>
              <a:gd name="T112" fmla="*/ 2147483646 w 16"/>
              <a:gd name="T113" fmla="*/ 2147483646 h 19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16" h="19">
                <a:moveTo>
                  <a:pt x="8" y="0"/>
                </a:moveTo>
                <a:cubicBezTo>
                  <a:pt x="0" y="5"/>
                  <a:pt x="0" y="5"/>
                  <a:pt x="0" y="5"/>
                </a:cubicBezTo>
                <a:cubicBezTo>
                  <a:pt x="0" y="14"/>
                  <a:pt x="0" y="14"/>
                  <a:pt x="0" y="14"/>
                </a:cubicBezTo>
                <a:cubicBezTo>
                  <a:pt x="8" y="19"/>
                  <a:pt x="8" y="19"/>
                  <a:pt x="8" y="19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5"/>
                  <a:pt x="16" y="5"/>
                  <a:pt x="16" y="5"/>
                </a:cubicBezTo>
                <a:lnTo>
                  <a:pt x="8" y="0"/>
                </a:lnTo>
                <a:close/>
                <a:moveTo>
                  <a:pt x="5" y="10"/>
                </a:moveTo>
                <a:cubicBezTo>
                  <a:pt x="4" y="11"/>
                  <a:pt x="4" y="11"/>
                  <a:pt x="3" y="12"/>
                </a:cubicBezTo>
                <a:cubicBezTo>
                  <a:pt x="3" y="12"/>
                  <a:pt x="3" y="12"/>
                  <a:pt x="3" y="12"/>
                </a:cubicBezTo>
                <a:cubicBezTo>
                  <a:pt x="3" y="12"/>
                  <a:pt x="3" y="12"/>
                  <a:pt x="3" y="12"/>
                </a:cubicBezTo>
                <a:cubicBezTo>
                  <a:pt x="3" y="12"/>
                  <a:pt x="3" y="12"/>
                  <a:pt x="2" y="12"/>
                </a:cubicBezTo>
                <a:cubicBezTo>
                  <a:pt x="3" y="12"/>
                  <a:pt x="3" y="12"/>
                  <a:pt x="3" y="12"/>
                </a:cubicBezTo>
                <a:cubicBezTo>
                  <a:pt x="3" y="12"/>
                  <a:pt x="3" y="12"/>
                  <a:pt x="2" y="11"/>
                </a:cubicBezTo>
                <a:cubicBezTo>
                  <a:pt x="2" y="11"/>
                  <a:pt x="2" y="11"/>
                  <a:pt x="2" y="10"/>
                </a:cubicBezTo>
                <a:cubicBezTo>
                  <a:pt x="2" y="11"/>
                  <a:pt x="2" y="11"/>
                  <a:pt x="3" y="12"/>
                </a:cubicBezTo>
                <a:cubicBezTo>
                  <a:pt x="3" y="12"/>
                  <a:pt x="3" y="12"/>
                  <a:pt x="3" y="11"/>
                </a:cubicBezTo>
                <a:cubicBezTo>
                  <a:pt x="3" y="11"/>
                  <a:pt x="4" y="11"/>
                  <a:pt x="4" y="11"/>
                </a:cubicBezTo>
                <a:cubicBezTo>
                  <a:pt x="4" y="11"/>
                  <a:pt x="3" y="11"/>
                  <a:pt x="3" y="10"/>
                </a:cubicBezTo>
                <a:cubicBezTo>
                  <a:pt x="3" y="10"/>
                  <a:pt x="3" y="10"/>
                  <a:pt x="3" y="9"/>
                </a:cubicBezTo>
                <a:cubicBezTo>
                  <a:pt x="3" y="9"/>
                  <a:pt x="3" y="9"/>
                  <a:pt x="3" y="9"/>
                </a:cubicBezTo>
                <a:cubicBezTo>
                  <a:pt x="3" y="9"/>
                  <a:pt x="3" y="9"/>
                  <a:pt x="3" y="9"/>
                </a:cubicBezTo>
                <a:cubicBezTo>
                  <a:pt x="3" y="9"/>
                  <a:pt x="3" y="10"/>
                  <a:pt x="3" y="10"/>
                </a:cubicBezTo>
                <a:cubicBezTo>
                  <a:pt x="4" y="10"/>
                  <a:pt x="4" y="11"/>
                  <a:pt x="4" y="11"/>
                </a:cubicBezTo>
                <a:cubicBezTo>
                  <a:pt x="4" y="10"/>
                  <a:pt x="4" y="10"/>
                  <a:pt x="4" y="10"/>
                </a:cubicBezTo>
                <a:cubicBezTo>
                  <a:pt x="5" y="10"/>
                  <a:pt x="5" y="10"/>
                  <a:pt x="5" y="10"/>
                </a:cubicBezTo>
                <a:cubicBezTo>
                  <a:pt x="4" y="9"/>
                  <a:pt x="4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7"/>
                  <a:pt x="3" y="8"/>
                  <a:pt x="3" y="8"/>
                </a:cubicBezTo>
                <a:cubicBezTo>
                  <a:pt x="3" y="8"/>
                  <a:pt x="3" y="8"/>
                  <a:pt x="3" y="8"/>
                </a:cubicBezTo>
                <a:cubicBezTo>
                  <a:pt x="3" y="8"/>
                  <a:pt x="3" y="8"/>
                  <a:pt x="3" y="8"/>
                </a:cubicBezTo>
                <a:cubicBezTo>
                  <a:pt x="3" y="8"/>
                  <a:pt x="2" y="8"/>
                  <a:pt x="2" y="8"/>
                </a:cubicBezTo>
                <a:cubicBezTo>
                  <a:pt x="2" y="9"/>
                  <a:pt x="2" y="9"/>
                  <a:pt x="2" y="9"/>
                </a:cubicBezTo>
                <a:cubicBezTo>
                  <a:pt x="2" y="9"/>
                  <a:pt x="2" y="9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7"/>
                  <a:pt x="2" y="7"/>
                  <a:pt x="2" y="7"/>
                </a:cubicBezTo>
                <a:cubicBezTo>
                  <a:pt x="2" y="7"/>
                  <a:pt x="2" y="6"/>
                  <a:pt x="2" y="6"/>
                </a:cubicBezTo>
                <a:cubicBezTo>
                  <a:pt x="2" y="6"/>
                  <a:pt x="2" y="6"/>
                  <a:pt x="2" y="6"/>
                </a:cubicBezTo>
                <a:cubicBezTo>
                  <a:pt x="2" y="6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2" y="7"/>
                  <a:pt x="2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4" y="7"/>
                </a:cubicBezTo>
                <a:cubicBezTo>
                  <a:pt x="4" y="7"/>
                  <a:pt x="4" y="7"/>
                  <a:pt x="4" y="7"/>
                </a:cubicBezTo>
                <a:cubicBezTo>
                  <a:pt x="4" y="7"/>
                  <a:pt x="4" y="7"/>
                  <a:pt x="4" y="6"/>
                </a:cubicBezTo>
                <a:cubicBezTo>
                  <a:pt x="4" y="6"/>
                  <a:pt x="4" y="6"/>
                  <a:pt x="4" y="6"/>
                </a:cubicBezTo>
                <a:cubicBezTo>
                  <a:pt x="3" y="6"/>
                  <a:pt x="3" y="5"/>
                  <a:pt x="3" y="5"/>
                </a:cubicBezTo>
                <a:cubicBezTo>
                  <a:pt x="3" y="5"/>
                  <a:pt x="4" y="6"/>
                  <a:pt x="4" y="6"/>
                </a:cubicBezTo>
                <a:cubicBezTo>
                  <a:pt x="4" y="6"/>
                  <a:pt x="4" y="6"/>
                  <a:pt x="4" y="6"/>
                </a:cubicBezTo>
                <a:cubicBezTo>
                  <a:pt x="4" y="6"/>
                  <a:pt x="4" y="6"/>
                  <a:pt x="4" y="6"/>
                </a:cubicBezTo>
                <a:cubicBezTo>
                  <a:pt x="4" y="6"/>
                  <a:pt x="4" y="5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5" y="5"/>
                  <a:pt x="5" y="5"/>
                  <a:pt x="5" y="4"/>
                </a:cubicBezTo>
                <a:cubicBezTo>
                  <a:pt x="5" y="4"/>
                  <a:pt x="5" y="4"/>
                  <a:pt x="4" y="4"/>
                </a:cubicBezTo>
                <a:cubicBezTo>
                  <a:pt x="4" y="4"/>
                  <a:pt x="4" y="4"/>
                  <a:pt x="4" y="4"/>
                </a:cubicBezTo>
                <a:cubicBezTo>
                  <a:pt x="4" y="3"/>
                  <a:pt x="5" y="4"/>
                  <a:pt x="5" y="4"/>
                </a:cubicBezTo>
                <a:cubicBezTo>
                  <a:pt x="5" y="4"/>
                  <a:pt x="5" y="4"/>
                  <a:pt x="5" y="4"/>
                </a:cubicBezTo>
                <a:cubicBezTo>
                  <a:pt x="5" y="5"/>
                  <a:pt x="5" y="5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5" y="5"/>
                  <a:pt x="6" y="5"/>
                  <a:pt x="6" y="5"/>
                </a:cubicBezTo>
                <a:cubicBezTo>
                  <a:pt x="6" y="5"/>
                  <a:pt x="6" y="5"/>
                  <a:pt x="6" y="5"/>
                </a:cubicBezTo>
                <a:cubicBezTo>
                  <a:pt x="6" y="5"/>
                  <a:pt x="6" y="5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5" y="6"/>
                  <a:pt x="5" y="6"/>
                  <a:pt x="5" y="6"/>
                </a:cubicBezTo>
                <a:cubicBezTo>
                  <a:pt x="5" y="6"/>
                  <a:pt x="5" y="6"/>
                  <a:pt x="4" y="6"/>
                </a:cubicBezTo>
                <a:cubicBezTo>
                  <a:pt x="4" y="6"/>
                  <a:pt x="4" y="6"/>
                  <a:pt x="4" y="6"/>
                </a:cubicBezTo>
                <a:cubicBezTo>
                  <a:pt x="4" y="6"/>
                  <a:pt x="4" y="6"/>
                  <a:pt x="4" y="6"/>
                </a:cubicBezTo>
                <a:cubicBezTo>
                  <a:pt x="4" y="7"/>
                  <a:pt x="4" y="7"/>
                  <a:pt x="4" y="8"/>
                </a:cubicBezTo>
                <a:cubicBezTo>
                  <a:pt x="5" y="9"/>
                  <a:pt x="5" y="10"/>
                  <a:pt x="6" y="10"/>
                </a:cubicBezTo>
                <a:cubicBezTo>
                  <a:pt x="6" y="10"/>
                  <a:pt x="6" y="10"/>
                  <a:pt x="6" y="10"/>
                </a:cubicBezTo>
                <a:cubicBezTo>
                  <a:pt x="6" y="10"/>
                  <a:pt x="6" y="9"/>
                  <a:pt x="6" y="9"/>
                </a:cubicBezTo>
                <a:cubicBezTo>
                  <a:pt x="5" y="8"/>
                  <a:pt x="5" y="8"/>
                  <a:pt x="5" y="8"/>
                </a:cubicBezTo>
                <a:cubicBezTo>
                  <a:pt x="5" y="7"/>
                  <a:pt x="5" y="7"/>
                  <a:pt x="5" y="7"/>
                </a:cubicBezTo>
                <a:cubicBezTo>
                  <a:pt x="5" y="7"/>
                  <a:pt x="5" y="7"/>
                  <a:pt x="5" y="7"/>
                </a:cubicBezTo>
                <a:cubicBezTo>
                  <a:pt x="5" y="7"/>
                  <a:pt x="5" y="7"/>
                  <a:pt x="5" y="7"/>
                </a:cubicBezTo>
                <a:cubicBezTo>
                  <a:pt x="5" y="7"/>
                  <a:pt x="5" y="8"/>
                  <a:pt x="5" y="8"/>
                </a:cubicBezTo>
                <a:cubicBezTo>
                  <a:pt x="5" y="8"/>
                  <a:pt x="6" y="8"/>
                  <a:pt x="6" y="8"/>
                </a:cubicBezTo>
                <a:cubicBezTo>
                  <a:pt x="6" y="8"/>
                  <a:pt x="6" y="7"/>
                  <a:pt x="6" y="7"/>
                </a:cubicBezTo>
                <a:cubicBezTo>
                  <a:pt x="6" y="8"/>
                  <a:pt x="6" y="8"/>
                  <a:pt x="6" y="9"/>
                </a:cubicBezTo>
                <a:cubicBezTo>
                  <a:pt x="6" y="9"/>
                  <a:pt x="7" y="10"/>
                  <a:pt x="7" y="10"/>
                </a:cubicBezTo>
                <a:cubicBezTo>
                  <a:pt x="7" y="11"/>
                  <a:pt x="8" y="11"/>
                  <a:pt x="8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1"/>
                  <a:pt x="6" y="11"/>
                  <a:pt x="6" y="10"/>
                </a:cubicBezTo>
                <a:cubicBezTo>
                  <a:pt x="5" y="10"/>
                  <a:pt x="5" y="10"/>
                  <a:pt x="5" y="10"/>
                </a:cubicBezTo>
                <a:cubicBezTo>
                  <a:pt x="5" y="10"/>
                  <a:pt x="5" y="10"/>
                  <a:pt x="5" y="10"/>
                </a:cubicBezTo>
                <a:close/>
                <a:moveTo>
                  <a:pt x="8" y="16"/>
                </a:moveTo>
                <a:cubicBezTo>
                  <a:pt x="6" y="12"/>
                  <a:pt x="6" y="12"/>
                  <a:pt x="6" y="12"/>
                </a:cubicBezTo>
                <a:cubicBezTo>
                  <a:pt x="10" y="12"/>
                  <a:pt x="10" y="12"/>
                  <a:pt x="10" y="12"/>
                </a:cubicBezTo>
                <a:lnTo>
                  <a:pt x="8" y="16"/>
                </a:lnTo>
                <a:close/>
                <a:moveTo>
                  <a:pt x="15" y="7"/>
                </a:moveTo>
                <a:cubicBezTo>
                  <a:pt x="14" y="7"/>
                  <a:pt x="14" y="7"/>
                  <a:pt x="14" y="8"/>
                </a:cubicBezTo>
                <a:cubicBezTo>
                  <a:pt x="14" y="8"/>
                  <a:pt x="14" y="8"/>
                  <a:pt x="14" y="8"/>
                </a:cubicBezTo>
                <a:cubicBezTo>
                  <a:pt x="14" y="9"/>
                  <a:pt x="14" y="9"/>
                  <a:pt x="14" y="9"/>
                </a:cubicBezTo>
                <a:cubicBezTo>
                  <a:pt x="14" y="9"/>
                  <a:pt x="14" y="9"/>
                  <a:pt x="14" y="8"/>
                </a:cubicBez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4" y="8"/>
                  <a:pt x="14" y="8"/>
                </a:cubicBezTo>
                <a:cubicBezTo>
                  <a:pt x="13" y="8"/>
                  <a:pt x="13" y="8"/>
                  <a:pt x="13" y="8"/>
                </a:cubicBezTo>
                <a:cubicBezTo>
                  <a:pt x="13" y="8"/>
                  <a:pt x="13" y="8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9"/>
                  <a:pt x="12" y="9"/>
                  <a:pt x="11" y="10"/>
                </a:cubicBezTo>
                <a:cubicBezTo>
                  <a:pt x="12" y="10"/>
                  <a:pt x="12" y="10"/>
                  <a:pt x="12" y="10"/>
                </a:cubicBezTo>
                <a:cubicBezTo>
                  <a:pt x="12" y="10"/>
                  <a:pt x="12" y="10"/>
                  <a:pt x="12" y="11"/>
                </a:cubicBezTo>
                <a:cubicBezTo>
                  <a:pt x="13" y="11"/>
                  <a:pt x="13" y="10"/>
                  <a:pt x="13" y="10"/>
                </a:cubicBezTo>
                <a:cubicBezTo>
                  <a:pt x="13" y="10"/>
                  <a:pt x="13" y="9"/>
                  <a:pt x="13" y="9"/>
                </a:cubicBezTo>
                <a:cubicBezTo>
                  <a:pt x="13" y="9"/>
                  <a:pt x="13" y="9"/>
                  <a:pt x="13" y="9"/>
                </a:cubicBezTo>
                <a:cubicBezTo>
                  <a:pt x="13" y="9"/>
                  <a:pt x="13" y="9"/>
                  <a:pt x="13" y="9"/>
                </a:cubicBezTo>
                <a:cubicBezTo>
                  <a:pt x="13" y="10"/>
                  <a:pt x="13" y="10"/>
                  <a:pt x="13" y="10"/>
                </a:cubicBezTo>
                <a:cubicBezTo>
                  <a:pt x="13" y="11"/>
                  <a:pt x="13" y="11"/>
                  <a:pt x="13" y="11"/>
                </a:cubicBezTo>
                <a:cubicBezTo>
                  <a:pt x="13" y="11"/>
                  <a:pt x="13" y="11"/>
                  <a:pt x="13" y="11"/>
                </a:cubicBezTo>
                <a:cubicBezTo>
                  <a:pt x="13" y="12"/>
                  <a:pt x="13" y="12"/>
                  <a:pt x="13" y="12"/>
                </a:cubicBezTo>
                <a:cubicBezTo>
                  <a:pt x="14" y="11"/>
                  <a:pt x="14" y="11"/>
                  <a:pt x="14" y="10"/>
                </a:cubicBezTo>
                <a:cubicBezTo>
                  <a:pt x="14" y="11"/>
                  <a:pt x="14" y="11"/>
                  <a:pt x="14" y="11"/>
                </a:cubicBezTo>
                <a:cubicBezTo>
                  <a:pt x="14" y="12"/>
                  <a:pt x="14" y="12"/>
                  <a:pt x="13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12"/>
                  <a:pt x="13" y="12"/>
                  <a:pt x="13" y="12"/>
                </a:cubicBezTo>
                <a:cubicBezTo>
                  <a:pt x="13" y="12"/>
                  <a:pt x="13" y="12"/>
                  <a:pt x="13" y="12"/>
                </a:cubicBezTo>
                <a:cubicBezTo>
                  <a:pt x="13" y="12"/>
                  <a:pt x="13" y="12"/>
                  <a:pt x="13" y="12"/>
                </a:cubicBezTo>
                <a:cubicBezTo>
                  <a:pt x="12" y="11"/>
                  <a:pt x="12" y="11"/>
                  <a:pt x="12" y="10"/>
                </a:cubicBezTo>
                <a:cubicBezTo>
                  <a:pt x="11" y="10"/>
                  <a:pt x="11" y="10"/>
                  <a:pt x="11" y="10"/>
                </a:cubicBezTo>
                <a:cubicBezTo>
                  <a:pt x="11" y="10"/>
                  <a:pt x="11" y="10"/>
                  <a:pt x="11" y="10"/>
                </a:cubicBezTo>
                <a:cubicBezTo>
                  <a:pt x="10" y="11"/>
                  <a:pt x="9" y="11"/>
                  <a:pt x="9" y="12"/>
                </a:cubicBezTo>
                <a:cubicBezTo>
                  <a:pt x="9" y="12"/>
                  <a:pt x="9" y="12"/>
                  <a:pt x="9" y="12"/>
                </a:cubicBezTo>
                <a:cubicBezTo>
                  <a:pt x="9" y="11"/>
                  <a:pt x="9" y="11"/>
                  <a:pt x="9" y="10"/>
                </a:cubicBezTo>
                <a:cubicBezTo>
                  <a:pt x="9" y="10"/>
                  <a:pt x="10" y="9"/>
                  <a:pt x="10" y="9"/>
                </a:cubicBezTo>
                <a:cubicBezTo>
                  <a:pt x="10" y="8"/>
                  <a:pt x="10" y="8"/>
                  <a:pt x="10" y="7"/>
                </a:cubicBezTo>
                <a:cubicBezTo>
                  <a:pt x="10" y="7"/>
                  <a:pt x="10" y="8"/>
                  <a:pt x="10" y="8"/>
                </a:cubicBezTo>
                <a:cubicBezTo>
                  <a:pt x="11" y="8"/>
                  <a:pt x="11" y="8"/>
                  <a:pt x="11" y="8"/>
                </a:cubicBezTo>
                <a:cubicBezTo>
                  <a:pt x="11" y="8"/>
                  <a:pt x="11" y="7"/>
                  <a:pt x="11" y="7"/>
                </a:cubicBezTo>
                <a:cubicBezTo>
                  <a:pt x="11" y="7"/>
                  <a:pt x="12" y="7"/>
                  <a:pt x="11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1" y="7"/>
                  <a:pt x="11" y="8"/>
                </a:cubicBezTo>
                <a:cubicBezTo>
                  <a:pt x="11" y="8"/>
                  <a:pt x="11" y="8"/>
                  <a:pt x="11" y="9"/>
                </a:cubicBezTo>
                <a:cubicBezTo>
                  <a:pt x="10" y="9"/>
                  <a:pt x="10" y="10"/>
                  <a:pt x="10" y="10"/>
                </a:cubicBezTo>
                <a:cubicBezTo>
                  <a:pt x="10" y="10"/>
                  <a:pt x="10" y="10"/>
                  <a:pt x="10" y="10"/>
                </a:cubicBezTo>
                <a:cubicBezTo>
                  <a:pt x="11" y="10"/>
                  <a:pt x="12" y="9"/>
                  <a:pt x="12" y="8"/>
                </a:cubicBezTo>
                <a:cubicBezTo>
                  <a:pt x="12" y="7"/>
                  <a:pt x="12" y="7"/>
                  <a:pt x="12" y="6"/>
                </a:cubicBezTo>
                <a:cubicBezTo>
                  <a:pt x="12" y="6"/>
                  <a:pt x="12" y="6"/>
                  <a:pt x="12" y="6"/>
                </a:cubicBezTo>
                <a:cubicBezTo>
                  <a:pt x="12" y="6"/>
                  <a:pt x="12" y="6"/>
                  <a:pt x="12" y="6"/>
                </a:cubicBezTo>
                <a:cubicBezTo>
                  <a:pt x="12" y="6"/>
                  <a:pt x="12" y="6"/>
                  <a:pt x="12" y="6"/>
                </a:cubicBezTo>
                <a:cubicBezTo>
                  <a:pt x="12" y="6"/>
                  <a:pt x="12" y="6"/>
                  <a:pt x="12" y="5"/>
                </a:cubicBez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10" y="5"/>
                  <a:pt x="10" y="5"/>
                </a:cubicBezTo>
                <a:cubicBezTo>
                  <a:pt x="10" y="5"/>
                  <a:pt x="10" y="5"/>
                  <a:pt x="11" y="5"/>
                </a:cubicBez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11" y="5"/>
                  <a:pt x="11" y="4"/>
                </a:cubicBezTo>
                <a:cubicBezTo>
                  <a:pt x="11" y="4"/>
                  <a:pt x="12" y="4"/>
                  <a:pt x="12" y="4"/>
                </a:cubicBezTo>
                <a:cubicBezTo>
                  <a:pt x="12" y="4"/>
                  <a:pt x="12" y="3"/>
                  <a:pt x="12" y="4"/>
                </a:cubicBezTo>
                <a:cubicBezTo>
                  <a:pt x="12" y="4"/>
                  <a:pt x="12" y="4"/>
                  <a:pt x="12" y="4"/>
                </a:cubicBezTo>
                <a:cubicBezTo>
                  <a:pt x="12" y="4"/>
                  <a:pt x="12" y="4"/>
                  <a:pt x="12" y="4"/>
                </a:cubicBezTo>
                <a:cubicBezTo>
                  <a:pt x="11" y="5"/>
                  <a:pt x="12" y="5"/>
                  <a:pt x="12" y="5"/>
                </a:cubicBezTo>
                <a:cubicBezTo>
                  <a:pt x="12" y="5"/>
                  <a:pt x="12" y="5"/>
                  <a:pt x="12" y="5"/>
                </a:cubicBezTo>
                <a:cubicBezTo>
                  <a:pt x="12" y="5"/>
                  <a:pt x="12" y="5"/>
                  <a:pt x="12" y="5"/>
                </a:cubicBezTo>
                <a:cubicBezTo>
                  <a:pt x="12" y="5"/>
                  <a:pt x="12" y="5"/>
                  <a:pt x="12" y="5"/>
                </a:cubicBezTo>
                <a:cubicBezTo>
                  <a:pt x="12" y="5"/>
                  <a:pt x="12" y="6"/>
                  <a:pt x="12" y="6"/>
                </a:cubicBezTo>
                <a:cubicBezTo>
                  <a:pt x="12" y="6"/>
                  <a:pt x="12" y="6"/>
                  <a:pt x="12" y="6"/>
                </a:cubicBezTo>
                <a:cubicBezTo>
                  <a:pt x="12" y="6"/>
                  <a:pt x="12" y="6"/>
                  <a:pt x="13" y="6"/>
                </a:cubicBezTo>
                <a:cubicBezTo>
                  <a:pt x="13" y="6"/>
                  <a:pt x="13" y="5"/>
                  <a:pt x="13" y="5"/>
                </a:cubicBezTo>
                <a:cubicBezTo>
                  <a:pt x="13" y="5"/>
                  <a:pt x="13" y="6"/>
                  <a:pt x="13" y="6"/>
                </a:cubicBezTo>
                <a:cubicBezTo>
                  <a:pt x="13" y="6"/>
                  <a:pt x="12" y="6"/>
                  <a:pt x="12" y="6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3" y="7"/>
                  <a:pt x="13" y="7"/>
                </a:cubicBezTo>
                <a:cubicBezTo>
                  <a:pt x="13" y="7"/>
                  <a:pt x="13" y="7"/>
                  <a:pt x="13" y="7"/>
                </a:cubicBezTo>
                <a:cubicBezTo>
                  <a:pt x="13" y="7"/>
                  <a:pt x="13" y="7"/>
                  <a:pt x="14" y="7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7"/>
                  <a:pt x="15" y="7"/>
                  <a:pt x="15" y="7"/>
                </a:cubicBezTo>
                <a:cubicBezTo>
                  <a:pt x="15" y="7"/>
                  <a:pt x="15" y="6"/>
                  <a:pt x="15" y="6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15" y="7"/>
                  <a:pt x="15" y="7"/>
                </a:cubicBezTo>
                <a:close/>
              </a:path>
            </a:pathLst>
          </a:cu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21594" name="组合 40579">
            <a:extLst>
              <a:ext uri="{FF2B5EF4-FFF2-40B4-BE49-F238E27FC236}">
                <a16:creationId xmlns:a16="http://schemas.microsoft.com/office/drawing/2014/main" id="{78BE35BE-CDF6-A942-BFEE-15A6AC05F62A}"/>
              </a:ext>
            </a:extLst>
          </p:cNvPr>
          <p:cNvPicPr>
            <a:picLocks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638" y="6248400"/>
            <a:ext cx="39052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1595" name="组合 40535">
            <a:extLst>
              <a:ext uri="{FF2B5EF4-FFF2-40B4-BE49-F238E27FC236}">
                <a16:creationId xmlns:a16="http://schemas.microsoft.com/office/drawing/2014/main" id="{FDAC746A-282D-C34B-8C7B-CBB983CE8CEF}"/>
              </a:ext>
            </a:extLst>
          </p:cNvPr>
          <p:cNvPicPr>
            <a:picLocks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" y="6108700"/>
            <a:ext cx="3175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1596" name="Freeform 207">
            <a:extLst>
              <a:ext uri="{FF2B5EF4-FFF2-40B4-BE49-F238E27FC236}">
                <a16:creationId xmlns:a16="http://schemas.microsoft.com/office/drawing/2014/main" id="{E79DF282-B2C1-824F-B9C1-B99C9BE0EB94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3886200" y="6140450"/>
            <a:ext cx="325438" cy="434975"/>
          </a:xfrm>
          <a:custGeom>
            <a:avLst/>
            <a:gdLst>
              <a:gd name="T0" fmla="*/ 2147483646 w 15"/>
              <a:gd name="T1" fmla="*/ 0 h 20"/>
              <a:gd name="T2" fmla="*/ 470713523 w 15"/>
              <a:gd name="T3" fmla="*/ 0 h 20"/>
              <a:gd name="T4" fmla="*/ 0 w 15"/>
              <a:gd name="T5" fmla="*/ 946027128 h 20"/>
              <a:gd name="T6" fmla="*/ 0 w 15"/>
              <a:gd name="T7" fmla="*/ 2147483646 h 20"/>
              <a:gd name="T8" fmla="*/ 470713523 w 15"/>
              <a:gd name="T9" fmla="*/ 2147483646 h 20"/>
              <a:gd name="T10" fmla="*/ 1882832397 w 15"/>
              <a:gd name="T11" fmla="*/ 2147483646 h 20"/>
              <a:gd name="T12" fmla="*/ 2147483646 w 15"/>
              <a:gd name="T13" fmla="*/ 2147483646 h 20"/>
              <a:gd name="T14" fmla="*/ 2147483646 w 15"/>
              <a:gd name="T15" fmla="*/ 2147483646 h 20"/>
              <a:gd name="T16" fmla="*/ 2147483646 w 15"/>
              <a:gd name="T17" fmla="*/ 2147483646 h 20"/>
              <a:gd name="T18" fmla="*/ 2147483646 w 15"/>
              <a:gd name="T19" fmla="*/ 2147483646 h 20"/>
              <a:gd name="T20" fmla="*/ 2147483646 w 15"/>
              <a:gd name="T21" fmla="*/ 946027128 h 20"/>
              <a:gd name="T22" fmla="*/ 2147483646 w 15"/>
              <a:gd name="T23" fmla="*/ 0 h 20"/>
              <a:gd name="T24" fmla="*/ 1882832397 w 15"/>
              <a:gd name="T25" fmla="*/ 2147483646 h 20"/>
              <a:gd name="T26" fmla="*/ 1412140570 w 15"/>
              <a:gd name="T27" fmla="*/ 2147483646 h 20"/>
              <a:gd name="T28" fmla="*/ 1882832397 w 15"/>
              <a:gd name="T29" fmla="*/ 2147483646 h 20"/>
              <a:gd name="T30" fmla="*/ 2147483646 w 15"/>
              <a:gd name="T31" fmla="*/ 2147483646 h 20"/>
              <a:gd name="T32" fmla="*/ 1882832397 w 15"/>
              <a:gd name="T33" fmla="*/ 2147483646 h 20"/>
              <a:gd name="T34" fmla="*/ 2147483646 w 15"/>
              <a:gd name="T35" fmla="*/ 2147483646 h 20"/>
              <a:gd name="T36" fmla="*/ 1882832397 w 15"/>
              <a:gd name="T37" fmla="*/ 2147483646 h 20"/>
              <a:gd name="T38" fmla="*/ 1882832397 w 15"/>
              <a:gd name="T39" fmla="*/ 2147483646 h 20"/>
              <a:gd name="T40" fmla="*/ 1412140570 w 15"/>
              <a:gd name="T41" fmla="*/ 2147483646 h 20"/>
              <a:gd name="T42" fmla="*/ 1412140570 w 15"/>
              <a:gd name="T43" fmla="*/ 1419018943 h 20"/>
              <a:gd name="T44" fmla="*/ 1882832397 w 15"/>
              <a:gd name="T45" fmla="*/ 946027128 h 20"/>
              <a:gd name="T46" fmla="*/ 1882832397 w 15"/>
              <a:gd name="T47" fmla="*/ 946027128 h 20"/>
              <a:gd name="T48" fmla="*/ 2147483646 w 15"/>
              <a:gd name="T49" fmla="*/ 1419018943 h 20"/>
              <a:gd name="T50" fmla="*/ 2147483646 w 15"/>
              <a:gd name="T51" fmla="*/ 2147483646 h 20"/>
              <a:gd name="T52" fmla="*/ 2147483646 w 15"/>
              <a:gd name="T53" fmla="*/ 2147483646 h 20"/>
              <a:gd name="T54" fmla="*/ 2147483646 w 15"/>
              <a:gd name="T55" fmla="*/ 2147483646 h 20"/>
              <a:gd name="T56" fmla="*/ 2147483646 w 15"/>
              <a:gd name="T57" fmla="*/ 2147483646 h 20"/>
              <a:gd name="T58" fmla="*/ 2147483646 w 15"/>
              <a:gd name="T59" fmla="*/ 2147483646 h 20"/>
              <a:gd name="T60" fmla="*/ 2147483646 w 15"/>
              <a:gd name="T61" fmla="*/ 2147483646 h 20"/>
              <a:gd name="T62" fmla="*/ 2147483646 w 15"/>
              <a:gd name="T63" fmla="*/ 2147483646 h 20"/>
              <a:gd name="T64" fmla="*/ 2147483646 w 15"/>
              <a:gd name="T65" fmla="*/ 2147483646 h 20"/>
              <a:gd name="T66" fmla="*/ 2147483646 w 15"/>
              <a:gd name="T67" fmla="*/ 2147483646 h 20"/>
              <a:gd name="T68" fmla="*/ 2147483646 w 15"/>
              <a:gd name="T69" fmla="*/ 2147483646 h 20"/>
              <a:gd name="T70" fmla="*/ 2147483646 w 15"/>
              <a:gd name="T71" fmla="*/ 1419018943 h 20"/>
              <a:gd name="T72" fmla="*/ 2147483646 w 15"/>
              <a:gd name="T73" fmla="*/ 946027128 h 20"/>
              <a:gd name="T74" fmla="*/ 2147483646 w 15"/>
              <a:gd name="T75" fmla="*/ 946027128 h 20"/>
              <a:gd name="T76" fmla="*/ 2147483646 w 15"/>
              <a:gd name="T77" fmla="*/ 1419018943 h 20"/>
              <a:gd name="T78" fmla="*/ 2147483646 w 15"/>
              <a:gd name="T79" fmla="*/ 2147483646 h 20"/>
              <a:gd name="T80" fmla="*/ 2147483646 w 15"/>
              <a:gd name="T81" fmla="*/ 2147483646 h 20"/>
              <a:gd name="T82" fmla="*/ 2147483646 w 15"/>
              <a:gd name="T83" fmla="*/ 2147483646 h 20"/>
              <a:gd name="T84" fmla="*/ 2147483646 w 15"/>
              <a:gd name="T85" fmla="*/ 2147483646 h 20"/>
              <a:gd name="T86" fmla="*/ 2147483646 w 15"/>
              <a:gd name="T87" fmla="*/ 2147483646 h 20"/>
              <a:gd name="T88" fmla="*/ 2147483646 w 15"/>
              <a:gd name="T89" fmla="*/ 2147483646 h 20"/>
              <a:gd name="T90" fmla="*/ 2147483646 w 15"/>
              <a:gd name="T91" fmla="*/ 2147483646 h 20"/>
              <a:gd name="T92" fmla="*/ 2147483646 w 15"/>
              <a:gd name="T93" fmla="*/ 2147483646 h 20"/>
              <a:gd name="T94" fmla="*/ 2147483646 w 15"/>
              <a:gd name="T95" fmla="*/ 2147483646 h 20"/>
              <a:gd name="T96" fmla="*/ 2147483646 w 15"/>
              <a:gd name="T97" fmla="*/ 2147483646 h 20"/>
              <a:gd name="T98" fmla="*/ 2147483646 w 15"/>
              <a:gd name="T99" fmla="*/ 1419018943 h 20"/>
              <a:gd name="T100" fmla="*/ 2147483646 w 15"/>
              <a:gd name="T101" fmla="*/ 946027128 h 20"/>
              <a:gd name="T102" fmla="*/ 2147483646 w 15"/>
              <a:gd name="T103" fmla="*/ 946027128 h 20"/>
              <a:gd name="T104" fmla="*/ 2147483646 w 15"/>
              <a:gd name="T105" fmla="*/ 1419018943 h 20"/>
              <a:gd name="T106" fmla="*/ 2147483646 w 15"/>
              <a:gd name="T107" fmla="*/ 2147483646 h 2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5" h="20">
                <a:moveTo>
                  <a:pt x="13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2"/>
                  <a:pt x="0" y="13"/>
                  <a:pt x="1" y="13"/>
                </a:cubicBezTo>
                <a:cubicBezTo>
                  <a:pt x="4" y="13"/>
                  <a:pt x="4" y="13"/>
                  <a:pt x="4" y="13"/>
                </a:cubicBezTo>
                <a:cubicBezTo>
                  <a:pt x="7" y="20"/>
                  <a:pt x="7" y="20"/>
                  <a:pt x="7" y="20"/>
                </a:cubicBezTo>
                <a:cubicBezTo>
                  <a:pt x="11" y="13"/>
                  <a:pt x="11" y="13"/>
                  <a:pt x="11" y="13"/>
                </a:cubicBezTo>
                <a:cubicBezTo>
                  <a:pt x="13" y="13"/>
                  <a:pt x="13" y="13"/>
                  <a:pt x="13" y="13"/>
                </a:cubicBezTo>
                <a:cubicBezTo>
                  <a:pt x="14" y="13"/>
                  <a:pt x="15" y="12"/>
                  <a:pt x="15" y="11"/>
                </a:cubicBezTo>
                <a:cubicBezTo>
                  <a:pt x="15" y="2"/>
                  <a:pt x="15" y="2"/>
                  <a:pt x="15" y="2"/>
                </a:cubicBezTo>
                <a:cubicBezTo>
                  <a:pt x="15" y="1"/>
                  <a:pt x="14" y="0"/>
                  <a:pt x="13" y="0"/>
                </a:cubicBezTo>
                <a:close/>
                <a:moveTo>
                  <a:pt x="4" y="11"/>
                </a:moveTo>
                <a:cubicBezTo>
                  <a:pt x="3" y="11"/>
                  <a:pt x="3" y="10"/>
                  <a:pt x="3" y="10"/>
                </a:cubicBezTo>
                <a:cubicBezTo>
                  <a:pt x="3" y="9"/>
                  <a:pt x="3" y="9"/>
                  <a:pt x="4" y="9"/>
                </a:cubicBezTo>
                <a:cubicBezTo>
                  <a:pt x="5" y="9"/>
                  <a:pt x="5" y="9"/>
                  <a:pt x="5" y="10"/>
                </a:cubicBezTo>
                <a:cubicBezTo>
                  <a:pt x="5" y="10"/>
                  <a:pt x="5" y="11"/>
                  <a:pt x="4" y="11"/>
                </a:cubicBezTo>
                <a:close/>
                <a:moveTo>
                  <a:pt x="5" y="7"/>
                </a:moveTo>
                <a:cubicBezTo>
                  <a:pt x="5" y="8"/>
                  <a:pt x="5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8"/>
                  <a:pt x="3" y="8"/>
                  <a:pt x="3" y="7"/>
                </a:cubicBezTo>
                <a:cubicBezTo>
                  <a:pt x="3" y="3"/>
                  <a:pt x="3" y="3"/>
                  <a:pt x="3" y="3"/>
                </a:cubicBezTo>
                <a:cubicBezTo>
                  <a:pt x="3" y="2"/>
                  <a:pt x="3" y="2"/>
                  <a:pt x="4" y="2"/>
                </a:cubicBezTo>
                <a:cubicBezTo>
                  <a:pt x="4" y="2"/>
                  <a:pt x="4" y="2"/>
                  <a:pt x="4" y="2"/>
                </a:cubicBezTo>
                <a:cubicBezTo>
                  <a:pt x="5" y="2"/>
                  <a:pt x="5" y="2"/>
                  <a:pt x="5" y="3"/>
                </a:cubicBezTo>
                <a:lnTo>
                  <a:pt x="5" y="7"/>
                </a:lnTo>
                <a:close/>
                <a:moveTo>
                  <a:pt x="7" y="11"/>
                </a:moveTo>
                <a:cubicBezTo>
                  <a:pt x="7" y="11"/>
                  <a:pt x="6" y="10"/>
                  <a:pt x="6" y="10"/>
                </a:cubicBezTo>
                <a:cubicBezTo>
                  <a:pt x="6" y="9"/>
                  <a:pt x="7" y="9"/>
                  <a:pt x="7" y="9"/>
                </a:cubicBezTo>
                <a:cubicBezTo>
                  <a:pt x="8" y="9"/>
                  <a:pt x="8" y="9"/>
                  <a:pt x="8" y="10"/>
                </a:cubicBezTo>
                <a:cubicBezTo>
                  <a:pt x="8" y="10"/>
                  <a:pt x="8" y="11"/>
                  <a:pt x="7" y="11"/>
                </a:cubicBezTo>
                <a:close/>
                <a:moveTo>
                  <a:pt x="8" y="7"/>
                </a:moveTo>
                <a:cubicBezTo>
                  <a:pt x="8" y="8"/>
                  <a:pt x="8" y="8"/>
                  <a:pt x="7" y="8"/>
                </a:cubicBezTo>
                <a:cubicBezTo>
                  <a:pt x="7" y="8"/>
                  <a:pt x="7" y="8"/>
                  <a:pt x="7" y="8"/>
                </a:cubicBezTo>
                <a:cubicBezTo>
                  <a:pt x="7" y="8"/>
                  <a:pt x="6" y="8"/>
                  <a:pt x="6" y="7"/>
                </a:cubicBezTo>
                <a:cubicBezTo>
                  <a:pt x="6" y="3"/>
                  <a:pt x="6" y="3"/>
                  <a:pt x="6" y="3"/>
                </a:cubicBezTo>
                <a:cubicBezTo>
                  <a:pt x="6" y="2"/>
                  <a:pt x="7" y="2"/>
                  <a:pt x="7" y="2"/>
                </a:cubicBezTo>
                <a:cubicBezTo>
                  <a:pt x="7" y="2"/>
                  <a:pt x="7" y="2"/>
                  <a:pt x="7" y="2"/>
                </a:cubicBezTo>
                <a:cubicBezTo>
                  <a:pt x="8" y="2"/>
                  <a:pt x="8" y="2"/>
                  <a:pt x="8" y="3"/>
                </a:cubicBezTo>
                <a:lnTo>
                  <a:pt x="8" y="7"/>
                </a:lnTo>
                <a:close/>
                <a:moveTo>
                  <a:pt x="10" y="11"/>
                </a:moveTo>
                <a:cubicBezTo>
                  <a:pt x="10" y="11"/>
                  <a:pt x="9" y="10"/>
                  <a:pt x="9" y="10"/>
                </a:cubicBezTo>
                <a:cubicBezTo>
                  <a:pt x="9" y="9"/>
                  <a:pt x="10" y="9"/>
                  <a:pt x="10" y="9"/>
                </a:cubicBezTo>
                <a:cubicBezTo>
                  <a:pt x="11" y="9"/>
                  <a:pt x="11" y="9"/>
                  <a:pt x="11" y="10"/>
                </a:cubicBezTo>
                <a:cubicBezTo>
                  <a:pt x="11" y="10"/>
                  <a:pt x="11" y="11"/>
                  <a:pt x="10" y="11"/>
                </a:cubicBezTo>
                <a:close/>
                <a:moveTo>
                  <a:pt x="11" y="7"/>
                </a:moveTo>
                <a:cubicBezTo>
                  <a:pt x="11" y="8"/>
                  <a:pt x="11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9" y="8"/>
                  <a:pt x="9" y="7"/>
                </a:cubicBezTo>
                <a:cubicBezTo>
                  <a:pt x="9" y="3"/>
                  <a:pt x="9" y="3"/>
                  <a:pt x="9" y="3"/>
                </a:cubicBezTo>
                <a:cubicBezTo>
                  <a:pt x="9" y="2"/>
                  <a:pt x="10" y="2"/>
                  <a:pt x="10" y="2"/>
                </a:cubicBezTo>
                <a:cubicBezTo>
                  <a:pt x="10" y="2"/>
                  <a:pt x="10" y="2"/>
                  <a:pt x="10" y="2"/>
                </a:cubicBezTo>
                <a:cubicBezTo>
                  <a:pt x="11" y="2"/>
                  <a:pt x="11" y="2"/>
                  <a:pt x="11" y="3"/>
                </a:cubicBezTo>
                <a:lnTo>
                  <a:pt x="11" y="7"/>
                </a:lnTo>
                <a:close/>
              </a:path>
            </a:pathLst>
          </a:cu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1597" name="Freeform 225">
            <a:extLst>
              <a:ext uri="{FF2B5EF4-FFF2-40B4-BE49-F238E27FC236}">
                <a16:creationId xmlns:a16="http://schemas.microsoft.com/office/drawing/2014/main" id="{95FB3F14-724F-F14D-B869-9F48F68274CB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10350500" y="6129338"/>
            <a:ext cx="390525" cy="457200"/>
          </a:xfrm>
          <a:custGeom>
            <a:avLst/>
            <a:gdLst>
              <a:gd name="T0" fmla="*/ 2147483646 w 18"/>
              <a:gd name="T1" fmla="*/ 2147483646 h 21"/>
              <a:gd name="T2" fmla="*/ 2147483646 w 18"/>
              <a:gd name="T3" fmla="*/ 2147483646 h 21"/>
              <a:gd name="T4" fmla="*/ 2147483646 w 18"/>
              <a:gd name="T5" fmla="*/ 2147483646 h 21"/>
              <a:gd name="T6" fmla="*/ 2147483646 w 18"/>
              <a:gd name="T7" fmla="*/ 2147483646 h 21"/>
              <a:gd name="T8" fmla="*/ 2147483646 w 18"/>
              <a:gd name="T9" fmla="*/ 2147483646 h 21"/>
              <a:gd name="T10" fmla="*/ 2147483646 w 18"/>
              <a:gd name="T11" fmla="*/ 2147483646 h 21"/>
              <a:gd name="T12" fmla="*/ 2147483646 w 18"/>
              <a:gd name="T13" fmla="*/ 473985771 h 21"/>
              <a:gd name="T14" fmla="*/ 2147483646 w 18"/>
              <a:gd name="T15" fmla="*/ 0 h 21"/>
              <a:gd name="T16" fmla="*/ 2147483646 w 18"/>
              <a:gd name="T17" fmla="*/ 473985771 h 21"/>
              <a:gd name="T18" fmla="*/ 2147483646 w 18"/>
              <a:gd name="T19" fmla="*/ 1895986629 h 21"/>
              <a:gd name="T20" fmla="*/ 470712800 w 18"/>
              <a:gd name="T21" fmla="*/ 2147483646 h 21"/>
              <a:gd name="T22" fmla="*/ 0 w 18"/>
              <a:gd name="T23" fmla="*/ 2147483646 h 21"/>
              <a:gd name="T24" fmla="*/ 0 w 18"/>
              <a:gd name="T25" fmla="*/ 2147483646 h 21"/>
              <a:gd name="T26" fmla="*/ 1882829504 w 18"/>
              <a:gd name="T27" fmla="*/ 2147483646 h 21"/>
              <a:gd name="T28" fmla="*/ 1412138400 w 18"/>
              <a:gd name="T29" fmla="*/ 2147483646 h 21"/>
              <a:gd name="T30" fmla="*/ 1412138400 w 18"/>
              <a:gd name="T31" fmla="*/ 2147483646 h 21"/>
              <a:gd name="T32" fmla="*/ 1882829504 w 18"/>
              <a:gd name="T33" fmla="*/ 2147483646 h 21"/>
              <a:gd name="T34" fmla="*/ 2147483646 w 18"/>
              <a:gd name="T35" fmla="*/ 2147483646 h 21"/>
              <a:gd name="T36" fmla="*/ 2147483646 w 18"/>
              <a:gd name="T37" fmla="*/ 2147483646 h 21"/>
              <a:gd name="T38" fmla="*/ 2147483646 w 18"/>
              <a:gd name="T39" fmla="*/ 2147483646 h 21"/>
              <a:gd name="T40" fmla="*/ 2147483646 w 18"/>
              <a:gd name="T41" fmla="*/ 2147483646 h 21"/>
              <a:gd name="T42" fmla="*/ 2147483646 w 18"/>
              <a:gd name="T43" fmla="*/ 2147483646 h 21"/>
              <a:gd name="T44" fmla="*/ 2147483646 w 18"/>
              <a:gd name="T45" fmla="*/ 2147483646 h 21"/>
              <a:gd name="T46" fmla="*/ 2147483646 w 18"/>
              <a:gd name="T47" fmla="*/ 2147483646 h 21"/>
              <a:gd name="T48" fmla="*/ 2147483646 w 18"/>
              <a:gd name="T49" fmla="*/ 2147483646 h 21"/>
              <a:gd name="T50" fmla="*/ 2147483646 w 18"/>
              <a:gd name="T51" fmla="*/ 2147483646 h 21"/>
              <a:gd name="T52" fmla="*/ 2147483646 w 18"/>
              <a:gd name="T53" fmla="*/ 2147483646 h 21"/>
              <a:gd name="T54" fmla="*/ 941425600 w 18"/>
              <a:gd name="T55" fmla="*/ 2147483646 h 21"/>
              <a:gd name="T56" fmla="*/ 2147483646 w 18"/>
              <a:gd name="T57" fmla="*/ 2147483646 h 21"/>
              <a:gd name="T58" fmla="*/ 2147483646 w 18"/>
              <a:gd name="T59" fmla="*/ 2147483646 h 21"/>
              <a:gd name="T60" fmla="*/ 2147483646 w 18"/>
              <a:gd name="T61" fmla="*/ 947993314 h 21"/>
              <a:gd name="T62" fmla="*/ 2147483646 w 18"/>
              <a:gd name="T63" fmla="*/ 2147483646 h 21"/>
              <a:gd name="T64" fmla="*/ 2147483646 w 18"/>
              <a:gd name="T65" fmla="*/ 2147483646 h 21"/>
              <a:gd name="T66" fmla="*/ 2147483646 w 18"/>
              <a:gd name="T67" fmla="*/ 2147483646 h 21"/>
              <a:gd name="T68" fmla="*/ 2147483646 w 18"/>
              <a:gd name="T69" fmla="*/ 2147483646 h 21"/>
              <a:gd name="T70" fmla="*/ 2147483646 w 18"/>
              <a:gd name="T71" fmla="*/ 2147483646 h 21"/>
              <a:gd name="T72" fmla="*/ 2147483646 w 18"/>
              <a:gd name="T73" fmla="*/ 2147483646 h 21"/>
              <a:gd name="T74" fmla="*/ 2147483646 w 18"/>
              <a:gd name="T75" fmla="*/ 2147483646 h 21"/>
              <a:gd name="T76" fmla="*/ 2147483646 w 18"/>
              <a:gd name="T77" fmla="*/ 2147483646 h 21"/>
              <a:gd name="T78" fmla="*/ 2147483646 w 18"/>
              <a:gd name="T79" fmla="*/ 2147483646 h 21"/>
              <a:gd name="T80" fmla="*/ 1882829504 w 18"/>
              <a:gd name="T81" fmla="*/ 2147483646 h 21"/>
              <a:gd name="T82" fmla="*/ 2147483646 w 18"/>
              <a:gd name="T83" fmla="*/ 2147483646 h 21"/>
              <a:gd name="T84" fmla="*/ 2147483646 w 18"/>
              <a:gd name="T85" fmla="*/ 2147483646 h 21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18" h="21">
                <a:moveTo>
                  <a:pt x="13" y="11"/>
                </a:moveTo>
                <a:cubicBezTo>
                  <a:pt x="12" y="9"/>
                  <a:pt x="12" y="9"/>
                  <a:pt x="12" y="9"/>
                </a:cubicBezTo>
                <a:cubicBezTo>
                  <a:pt x="16" y="6"/>
                  <a:pt x="16" y="6"/>
                  <a:pt x="16" y="6"/>
                </a:cubicBezTo>
                <a:cubicBezTo>
                  <a:pt x="16" y="6"/>
                  <a:pt x="16" y="6"/>
                  <a:pt x="16" y="6"/>
                </a:cubicBezTo>
                <a:cubicBezTo>
                  <a:pt x="16" y="5"/>
                  <a:pt x="16" y="5"/>
                  <a:pt x="15" y="5"/>
                </a:cubicBezTo>
                <a:cubicBezTo>
                  <a:pt x="11" y="5"/>
                  <a:pt x="11" y="5"/>
                  <a:pt x="11" y="5"/>
                </a:cubicBezTo>
                <a:cubicBezTo>
                  <a:pt x="9" y="1"/>
                  <a:pt x="9" y="1"/>
                  <a:pt x="9" y="1"/>
                </a:cubicBezTo>
                <a:cubicBezTo>
                  <a:pt x="9" y="0"/>
                  <a:pt x="8" y="0"/>
                  <a:pt x="8" y="0"/>
                </a:cubicBezTo>
                <a:cubicBezTo>
                  <a:pt x="8" y="0"/>
                  <a:pt x="7" y="0"/>
                  <a:pt x="7" y="1"/>
                </a:cubicBezTo>
                <a:cubicBezTo>
                  <a:pt x="5" y="4"/>
                  <a:pt x="5" y="4"/>
                  <a:pt x="5" y="4"/>
                </a:cubicBezTo>
                <a:cubicBezTo>
                  <a:pt x="1" y="5"/>
                  <a:pt x="1" y="5"/>
                  <a:pt x="1" y="5"/>
                </a:cubicBezTo>
                <a:cubicBezTo>
                  <a:pt x="0" y="5"/>
                  <a:pt x="0" y="5"/>
                  <a:pt x="0" y="6"/>
                </a:cubicBezTo>
                <a:cubicBezTo>
                  <a:pt x="0" y="6"/>
                  <a:pt x="0" y="6"/>
                  <a:pt x="0" y="6"/>
                </a:cubicBezTo>
                <a:cubicBezTo>
                  <a:pt x="4" y="9"/>
                  <a:pt x="4" y="9"/>
                  <a:pt x="4" y="9"/>
                </a:cubicBezTo>
                <a:cubicBezTo>
                  <a:pt x="3" y="14"/>
                  <a:pt x="3" y="14"/>
                  <a:pt x="3" y="14"/>
                </a:cubicBezTo>
                <a:cubicBezTo>
                  <a:pt x="3" y="14"/>
                  <a:pt x="3" y="14"/>
                  <a:pt x="3" y="14"/>
                </a:cubicBezTo>
                <a:cubicBezTo>
                  <a:pt x="3" y="14"/>
                  <a:pt x="3" y="15"/>
                  <a:pt x="4" y="14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21"/>
                  <a:pt x="7" y="21"/>
                  <a:pt x="7" y="21"/>
                </a:cubicBezTo>
                <a:cubicBezTo>
                  <a:pt x="9" y="19"/>
                  <a:pt x="9" y="19"/>
                  <a:pt x="9" y="19"/>
                </a:cubicBezTo>
                <a:cubicBezTo>
                  <a:pt x="11" y="21"/>
                  <a:pt x="11" y="21"/>
                  <a:pt x="11" y="21"/>
                </a:cubicBezTo>
                <a:cubicBezTo>
                  <a:pt x="11" y="16"/>
                  <a:pt x="11" y="16"/>
                  <a:pt x="11" y="16"/>
                </a:cubicBezTo>
                <a:cubicBezTo>
                  <a:pt x="14" y="19"/>
                  <a:pt x="14" y="19"/>
                  <a:pt x="14" y="19"/>
                </a:cubicBezTo>
                <a:cubicBezTo>
                  <a:pt x="15" y="17"/>
                  <a:pt x="15" y="17"/>
                  <a:pt x="15" y="17"/>
                </a:cubicBezTo>
                <a:cubicBezTo>
                  <a:pt x="18" y="16"/>
                  <a:pt x="18" y="16"/>
                  <a:pt x="18" y="16"/>
                </a:cubicBezTo>
                <a:lnTo>
                  <a:pt x="13" y="11"/>
                </a:lnTo>
                <a:close/>
                <a:moveTo>
                  <a:pt x="5" y="9"/>
                </a:moveTo>
                <a:cubicBezTo>
                  <a:pt x="2" y="6"/>
                  <a:pt x="2" y="6"/>
                  <a:pt x="2" y="6"/>
                </a:cubicBezTo>
                <a:cubicBezTo>
                  <a:pt x="6" y="6"/>
                  <a:pt x="6" y="6"/>
                  <a:pt x="6" y="6"/>
                </a:cubicBezTo>
                <a:cubicBezTo>
                  <a:pt x="6" y="6"/>
                  <a:pt x="6" y="6"/>
                  <a:pt x="6" y="5"/>
                </a:cubicBezTo>
                <a:cubicBezTo>
                  <a:pt x="8" y="2"/>
                  <a:pt x="8" y="2"/>
                  <a:pt x="8" y="2"/>
                </a:cubicBezTo>
                <a:cubicBezTo>
                  <a:pt x="10" y="5"/>
                  <a:pt x="10" y="5"/>
                  <a:pt x="10" y="5"/>
                </a:cubicBezTo>
                <a:cubicBezTo>
                  <a:pt x="10" y="6"/>
                  <a:pt x="10" y="6"/>
                  <a:pt x="10" y="6"/>
                </a:cubicBezTo>
                <a:cubicBezTo>
                  <a:pt x="14" y="6"/>
                  <a:pt x="14" y="6"/>
                  <a:pt x="14" y="6"/>
                </a:cubicBezTo>
                <a:cubicBezTo>
                  <a:pt x="11" y="9"/>
                  <a:pt x="11" y="9"/>
                  <a:pt x="11" y="9"/>
                </a:cubicBezTo>
                <a:cubicBezTo>
                  <a:pt x="11" y="9"/>
                  <a:pt x="11" y="9"/>
                  <a:pt x="11" y="9"/>
                </a:cubicBezTo>
                <a:cubicBezTo>
                  <a:pt x="12" y="13"/>
                  <a:pt x="12" y="13"/>
                  <a:pt x="12" y="13"/>
                </a:cubicBezTo>
                <a:cubicBezTo>
                  <a:pt x="8" y="11"/>
                  <a:pt x="8" y="11"/>
                  <a:pt x="8" y="11"/>
                </a:cubicBezTo>
                <a:cubicBezTo>
                  <a:pt x="8" y="11"/>
                  <a:pt x="8" y="11"/>
                  <a:pt x="8" y="11"/>
                </a:cubicBezTo>
                <a:cubicBezTo>
                  <a:pt x="8" y="11"/>
                  <a:pt x="8" y="11"/>
                  <a:pt x="8" y="11"/>
                </a:cubicBezTo>
                <a:cubicBezTo>
                  <a:pt x="4" y="13"/>
                  <a:pt x="4" y="13"/>
                  <a:pt x="4" y="13"/>
                </a:cubicBezTo>
                <a:cubicBezTo>
                  <a:pt x="5" y="9"/>
                  <a:pt x="5" y="9"/>
                  <a:pt x="5" y="9"/>
                </a:cubicBezTo>
                <a:cubicBezTo>
                  <a:pt x="5" y="9"/>
                  <a:pt x="5" y="9"/>
                  <a:pt x="5" y="9"/>
                </a:cubicBezTo>
                <a:close/>
              </a:path>
            </a:pathLst>
          </a:cu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21598" name="组合 40601">
            <a:extLst>
              <a:ext uri="{FF2B5EF4-FFF2-40B4-BE49-F238E27FC236}">
                <a16:creationId xmlns:a16="http://schemas.microsoft.com/office/drawing/2014/main" id="{01EAE1A7-F2FA-ED4B-A7D8-03F5FFADE6CE}"/>
              </a:ext>
            </a:extLst>
          </p:cNvPr>
          <p:cNvPicPr>
            <a:picLocks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563" y="6235700"/>
            <a:ext cx="3905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1599" name="组合 40559">
            <a:extLst>
              <a:ext uri="{FF2B5EF4-FFF2-40B4-BE49-F238E27FC236}">
                <a16:creationId xmlns:a16="http://schemas.microsoft.com/office/drawing/2014/main" id="{915555DB-D5B3-0141-8226-ACB1BDBEDCC2}"/>
              </a:ext>
            </a:extLst>
          </p:cNvPr>
          <p:cNvPicPr>
            <a:picLocks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50" y="6218238"/>
            <a:ext cx="3476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1600" name="Freeform 289">
            <a:extLst>
              <a:ext uri="{FF2B5EF4-FFF2-40B4-BE49-F238E27FC236}">
                <a16:creationId xmlns:a16="http://schemas.microsoft.com/office/drawing/2014/main" id="{233097A5-EDA8-2B42-87B9-0ED0478E9879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4691063" y="6173788"/>
            <a:ext cx="347662" cy="368300"/>
          </a:xfrm>
          <a:custGeom>
            <a:avLst/>
            <a:gdLst>
              <a:gd name="T0" fmla="*/ 2147483646 w 16"/>
              <a:gd name="T1" fmla="*/ 1877441747 h 17"/>
              <a:gd name="T2" fmla="*/ 2147483646 w 16"/>
              <a:gd name="T3" fmla="*/ 0 h 17"/>
              <a:gd name="T4" fmla="*/ 2147483646 w 16"/>
              <a:gd name="T5" fmla="*/ 0 h 17"/>
              <a:gd name="T6" fmla="*/ 472146725 w 16"/>
              <a:gd name="T7" fmla="*/ 0 h 17"/>
              <a:gd name="T8" fmla="*/ 0 w 16"/>
              <a:gd name="T9" fmla="*/ 0 h 17"/>
              <a:gd name="T10" fmla="*/ 0 w 16"/>
              <a:gd name="T11" fmla="*/ 1877441747 h 17"/>
              <a:gd name="T12" fmla="*/ 2147483646 w 16"/>
              <a:gd name="T13" fmla="*/ 1877441747 h 17"/>
              <a:gd name="T14" fmla="*/ 2147483646 w 16"/>
              <a:gd name="T15" fmla="*/ 2147483646 h 17"/>
              <a:gd name="T16" fmla="*/ 472146725 w 16"/>
              <a:gd name="T17" fmla="*/ 2147483646 h 17"/>
              <a:gd name="T18" fmla="*/ 0 w 16"/>
              <a:gd name="T19" fmla="*/ 2147483646 h 17"/>
              <a:gd name="T20" fmla="*/ 0 w 16"/>
              <a:gd name="T21" fmla="*/ 2147483646 h 17"/>
              <a:gd name="T22" fmla="*/ 472146725 w 16"/>
              <a:gd name="T23" fmla="*/ 2147483646 h 17"/>
              <a:gd name="T24" fmla="*/ 2147483646 w 16"/>
              <a:gd name="T25" fmla="*/ 2147483646 h 17"/>
              <a:gd name="T26" fmla="*/ 2147483646 w 16"/>
              <a:gd name="T27" fmla="*/ 2147483646 h 17"/>
              <a:gd name="T28" fmla="*/ 2147483646 w 16"/>
              <a:gd name="T29" fmla="*/ 2147483646 h 17"/>
              <a:gd name="T30" fmla="*/ 2147483646 w 16"/>
              <a:gd name="T31" fmla="*/ 2147483646 h 17"/>
              <a:gd name="T32" fmla="*/ 2147483646 w 16"/>
              <a:gd name="T33" fmla="*/ 2147483646 h 17"/>
              <a:gd name="T34" fmla="*/ 2147483646 w 16"/>
              <a:gd name="T35" fmla="*/ 1877441747 h 17"/>
              <a:gd name="T36" fmla="*/ 2147483646 w 16"/>
              <a:gd name="T37" fmla="*/ 1877441747 h 17"/>
              <a:gd name="T38" fmla="*/ 2147483646 w 16"/>
              <a:gd name="T39" fmla="*/ 469365853 h 17"/>
              <a:gd name="T40" fmla="*/ 2147483646 w 16"/>
              <a:gd name="T41" fmla="*/ 469365853 h 17"/>
              <a:gd name="T42" fmla="*/ 2147483646 w 16"/>
              <a:gd name="T43" fmla="*/ 938710041 h 17"/>
              <a:gd name="T44" fmla="*/ 2147483646 w 16"/>
              <a:gd name="T45" fmla="*/ 938710041 h 17"/>
              <a:gd name="T46" fmla="*/ 2147483646 w 16"/>
              <a:gd name="T47" fmla="*/ 469365853 h 17"/>
              <a:gd name="T48" fmla="*/ 2147483646 w 16"/>
              <a:gd name="T49" fmla="*/ 2147483646 h 17"/>
              <a:gd name="T50" fmla="*/ 472146725 w 16"/>
              <a:gd name="T51" fmla="*/ 2147483646 h 17"/>
              <a:gd name="T52" fmla="*/ 472146725 w 16"/>
              <a:gd name="T53" fmla="*/ 2147483646 h 17"/>
              <a:gd name="T54" fmla="*/ 2147483646 w 16"/>
              <a:gd name="T55" fmla="*/ 2147483646 h 17"/>
              <a:gd name="T56" fmla="*/ 2147483646 w 16"/>
              <a:gd name="T57" fmla="*/ 2147483646 h 17"/>
              <a:gd name="T58" fmla="*/ 2147483646 w 16"/>
              <a:gd name="T59" fmla="*/ 2147483646 h 17"/>
              <a:gd name="T60" fmla="*/ 2147483646 w 16"/>
              <a:gd name="T61" fmla="*/ 2147483646 h 17"/>
              <a:gd name="T62" fmla="*/ 2147483646 w 16"/>
              <a:gd name="T63" fmla="*/ 2147483646 h 17"/>
              <a:gd name="T64" fmla="*/ 2147483646 w 16"/>
              <a:gd name="T65" fmla="*/ 2147483646 h 17"/>
              <a:gd name="T66" fmla="*/ 2147483646 w 16"/>
              <a:gd name="T67" fmla="*/ 2147483646 h 17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16" h="17">
                <a:moveTo>
                  <a:pt x="16" y="4"/>
                </a:moveTo>
                <a:cubicBezTo>
                  <a:pt x="16" y="0"/>
                  <a:pt x="16" y="0"/>
                  <a:pt x="16" y="0"/>
                </a:cubicBezTo>
                <a:cubicBezTo>
                  <a:pt x="16" y="0"/>
                  <a:pt x="15" y="0"/>
                  <a:pt x="15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0"/>
                </a:cubicBezTo>
                <a:cubicBezTo>
                  <a:pt x="0" y="4"/>
                  <a:pt x="0" y="4"/>
                  <a:pt x="0" y="4"/>
                </a:cubicBezTo>
                <a:cubicBezTo>
                  <a:pt x="6" y="4"/>
                  <a:pt x="6" y="4"/>
                  <a:pt x="6" y="4"/>
                </a:cubicBezTo>
                <a:cubicBezTo>
                  <a:pt x="6" y="5"/>
                  <a:pt x="6" y="5"/>
                  <a:pt x="6" y="5"/>
                </a:cubicBezTo>
                <a:cubicBezTo>
                  <a:pt x="1" y="5"/>
                  <a:pt x="1" y="5"/>
                  <a:pt x="1" y="5"/>
                </a:cubicBezTo>
                <a:cubicBezTo>
                  <a:pt x="1" y="5"/>
                  <a:pt x="0" y="5"/>
                  <a:pt x="0" y="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6"/>
                  <a:pt x="1" y="17"/>
                  <a:pt x="1" y="17"/>
                </a:cubicBez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6" y="16"/>
                  <a:pt x="16" y="16"/>
                </a:cubicBezTo>
                <a:cubicBezTo>
                  <a:pt x="16" y="6"/>
                  <a:pt x="16" y="6"/>
                  <a:pt x="16" y="6"/>
                </a:cubicBezTo>
                <a:cubicBezTo>
                  <a:pt x="16" y="5"/>
                  <a:pt x="15" y="5"/>
                  <a:pt x="15" y="5"/>
                </a:cubicBezTo>
                <a:cubicBezTo>
                  <a:pt x="10" y="5"/>
                  <a:pt x="10" y="5"/>
                  <a:pt x="10" y="5"/>
                </a:cubicBezTo>
                <a:cubicBezTo>
                  <a:pt x="10" y="4"/>
                  <a:pt x="10" y="4"/>
                  <a:pt x="10" y="4"/>
                </a:cubicBezTo>
                <a:lnTo>
                  <a:pt x="16" y="4"/>
                </a:lnTo>
                <a:close/>
                <a:moveTo>
                  <a:pt x="11" y="1"/>
                </a:moveTo>
                <a:cubicBezTo>
                  <a:pt x="14" y="1"/>
                  <a:pt x="14" y="1"/>
                  <a:pt x="14" y="1"/>
                </a:cubicBezTo>
                <a:cubicBezTo>
                  <a:pt x="14" y="2"/>
                  <a:pt x="14" y="2"/>
                  <a:pt x="14" y="2"/>
                </a:cubicBezTo>
                <a:cubicBezTo>
                  <a:pt x="11" y="2"/>
                  <a:pt x="11" y="2"/>
                  <a:pt x="11" y="2"/>
                </a:cubicBezTo>
                <a:lnTo>
                  <a:pt x="11" y="1"/>
                </a:lnTo>
                <a:close/>
                <a:moveTo>
                  <a:pt x="15" y="16"/>
                </a:moveTo>
                <a:cubicBezTo>
                  <a:pt x="1" y="16"/>
                  <a:pt x="1" y="16"/>
                  <a:pt x="1" y="16"/>
                </a:cubicBezTo>
                <a:cubicBezTo>
                  <a:pt x="1" y="14"/>
                  <a:pt x="1" y="14"/>
                  <a:pt x="1" y="14"/>
                </a:cubicBezTo>
                <a:cubicBezTo>
                  <a:pt x="15" y="14"/>
                  <a:pt x="15" y="14"/>
                  <a:pt x="15" y="14"/>
                </a:cubicBezTo>
                <a:lnTo>
                  <a:pt x="15" y="16"/>
                </a:lnTo>
                <a:close/>
                <a:moveTo>
                  <a:pt x="10" y="8"/>
                </a:moveTo>
                <a:cubicBezTo>
                  <a:pt x="10" y="9"/>
                  <a:pt x="9" y="10"/>
                  <a:pt x="8" y="10"/>
                </a:cubicBezTo>
                <a:cubicBezTo>
                  <a:pt x="7" y="10"/>
                  <a:pt x="6" y="9"/>
                  <a:pt x="6" y="8"/>
                </a:cubicBezTo>
                <a:cubicBezTo>
                  <a:pt x="6" y="7"/>
                  <a:pt x="7" y="6"/>
                  <a:pt x="8" y="6"/>
                </a:cubicBezTo>
                <a:cubicBezTo>
                  <a:pt x="9" y="6"/>
                  <a:pt x="10" y="7"/>
                  <a:pt x="10" y="8"/>
                </a:cubicBezTo>
                <a:close/>
              </a:path>
            </a:pathLst>
          </a:cu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1601" name="Freeform 290">
            <a:extLst>
              <a:ext uri="{FF2B5EF4-FFF2-40B4-BE49-F238E27FC236}">
                <a16:creationId xmlns:a16="http://schemas.microsoft.com/office/drawing/2014/main" id="{B00F9A0A-7DA4-6348-BEF3-43804EC80CA0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9569450" y="6227763"/>
            <a:ext cx="325438" cy="260350"/>
          </a:xfrm>
          <a:custGeom>
            <a:avLst/>
            <a:gdLst>
              <a:gd name="T0" fmla="*/ 2147483646 w 15"/>
              <a:gd name="T1" fmla="*/ 0 h 12"/>
              <a:gd name="T2" fmla="*/ 2147483646 w 15"/>
              <a:gd name="T3" fmla="*/ 0 h 12"/>
              <a:gd name="T4" fmla="*/ 2147483646 w 15"/>
              <a:gd name="T5" fmla="*/ 470712800 h 12"/>
              <a:gd name="T6" fmla="*/ 2147483646 w 15"/>
              <a:gd name="T7" fmla="*/ 470712800 h 12"/>
              <a:gd name="T8" fmla="*/ 2147483646 w 15"/>
              <a:gd name="T9" fmla="*/ 0 h 12"/>
              <a:gd name="T10" fmla="*/ 470713523 w 15"/>
              <a:gd name="T11" fmla="*/ 0 h 12"/>
              <a:gd name="T12" fmla="*/ 0 w 15"/>
              <a:gd name="T13" fmla="*/ 470712800 h 12"/>
              <a:gd name="T14" fmla="*/ 0 w 15"/>
              <a:gd name="T15" fmla="*/ 2147483646 h 12"/>
              <a:gd name="T16" fmla="*/ 470713523 w 15"/>
              <a:gd name="T17" fmla="*/ 2147483646 h 12"/>
              <a:gd name="T18" fmla="*/ 2147483646 w 15"/>
              <a:gd name="T19" fmla="*/ 2147483646 h 12"/>
              <a:gd name="T20" fmla="*/ 2147483646 w 15"/>
              <a:gd name="T21" fmla="*/ 2147483646 h 12"/>
              <a:gd name="T22" fmla="*/ 2147483646 w 15"/>
              <a:gd name="T23" fmla="*/ 470712800 h 12"/>
              <a:gd name="T24" fmla="*/ 2147483646 w 15"/>
              <a:gd name="T25" fmla="*/ 0 h 12"/>
              <a:gd name="T26" fmla="*/ 2147483646 w 15"/>
              <a:gd name="T27" fmla="*/ 470712800 h 12"/>
              <a:gd name="T28" fmla="*/ 2147483646 w 15"/>
              <a:gd name="T29" fmla="*/ 1412138400 h 12"/>
              <a:gd name="T30" fmla="*/ 2147483646 w 15"/>
              <a:gd name="T31" fmla="*/ 2147483646 h 12"/>
              <a:gd name="T32" fmla="*/ 2147483646 w 15"/>
              <a:gd name="T33" fmla="*/ 1412138400 h 12"/>
              <a:gd name="T34" fmla="*/ 2147483646 w 15"/>
              <a:gd name="T35" fmla="*/ 470712800 h 12"/>
              <a:gd name="T36" fmla="*/ 2147483646 w 15"/>
              <a:gd name="T37" fmla="*/ 2147483646 h 12"/>
              <a:gd name="T38" fmla="*/ 470713523 w 15"/>
              <a:gd name="T39" fmla="*/ 2147483646 h 12"/>
              <a:gd name="T40" fmla="*/ 470713523 w 15"/>
              <a:gd name="T41" fmla="*/ 2147483646 h 12"/>
              <a:gd name="T42" fmla="*/ 2147483646 w 15"/>
              <a:gd name="T43" fmla="*/ 2147483646 h 12"/>
              <a:gd name="T44" fmla="*/ 2147483646 w 15"/>
              <a:gd name="T45" fmla="*/ 2147483646 h 12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5" h="12">
                <a:moveTo>
                  <a:pt x="15" y="0"/>
                </a:moveTo>
                <a:cubicBezTo>
                  <a:pt x="10" y="0"/>
                  <a:pt x="10" y="0"/>
                  <a:pt x="10" y="0"/>
                </a:cubicBezTo>
                <a:cubicBezTo>
                  <a:pt x="10" y="1"/>
                  <a:pt x="10" y="1"/>
                  <a:pt x="10" y="1"/>
                </a:cubicBezTo>
                <a:cubicBezTo>
                  <a:pt x="6" y="1"/>
                  <a:pt x="6" y="1"/>
                  <a:pt x="6" y="1"/>
                </a:cubicBezTo>
                <a:cubicBezTo>
                  <a:pt x="6" y="0"/>
                  <a:pt x="6" y="0"/>
                  <a:pt x="6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2"/>
                  <a:pt x="1" y="12"/>
                  <a:pt x="1" y="12"/>
                </a:cubicBezTo>
                <a:cubicBezTo>
                  <a:pt x="15" y="12"/>
                  <a:pt x="15" y="12"/>
                  <a:pt x="15" y="12"/>
                </a:cubicBezTo>
                <a:cubicBezTo>
                  <a:pt x="15" y="12"/>
                  <a:pt x="15" y="12"/>
                  <a:pt x="15" y="11"/>
                </a:cubicBezTo>
                <a:cubicBezTo>
                  <a:pt x="15" y="1"/>
                  <a:pt x="15" y="1"/>
                  <a:pt x="15" y="1"/>
                </a:cubicBezTo>
                <a:cubicBezTo>
                  <a:pt x="15" y="1"/>
                  <a:pt x="15" y="0"/>
                  <a:pt x="15" y="0"/>
                </a:cubicBezTo>
                <a:close/>
                <a:moveTo>
                  <a:pt x="8" y="1"/>
                </a:moveTo>
                <a:cubicBezTo>
                  <a:pt x="9" y="1"/>
                  <a:pt x="10" y="2"/>
                  <a:pt x="10" y="3"/>
                </a:cubicBezTo>
                <a:cubicBezTo>
                  <a:pt x="10" y="4"/>
                  <a:pt x="9" y="6"/>
                  <a:pt x="8" y="6"/>
                </a:cubicBezTo>
                <a:cubicBezTo>
                  <a:pt x="7" y="6"/>
                  <a:pt x="5" y="4"/>
                  <a:pt x="5" y="3"/>
                </a:cubicBezTo>
                <a:cubicBezTo>
                  <a:pt x="5" y="2"/>
                  <a:pt x="7" y="1"/>
                  <a:pt x="8" y="1"/>
                </a:cubicBezTo>
                <a:close/>
                <a:moveTo>
                  <a:pt x="14" y="11"/>
                </a:moveTo>
                <a:cubicBezTo>
                  <a:pt x="1" y="11"/>
                  <a:pt x="1" y="11"/>
                  <a:pt x="1" y="11"/>
                </a:cubicBezTo>
                <a:cubicBezTo>
                  <a:pt x="1" y="9"/>
                  <a:pt x="1" y="9"/>
                  <a:pt x="1" y="9"/>
                </a:cubicBezTo>
                <a:cubicBezTo>
                  <a:pt x="14" y="9"/>
                  <a:pt x="14" y="9"/>
                  <a:pt x="14" y="9"/>
                </a:cubicBezTo>
                <a:lnTo>
                  <a:pt x="14" y="11"/>
                </a:lnTo>
                <a:close/>
              </a:path>
            </a:pathLst>
          </a:cu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21602" name="组合 40546">
            <a:extLst>
              <a:ext uri="{FF2B5EF4-FFF2-40B4-BE49-F238E27FC236}">
                <a16:creationId xmlns:a16="http://schemas.microsoft.com/office/drawing/2014/main" id="{AB51784E-72CD-654E-BD7E-1F94406FE61F}"/>
              </a:ext>
            </a:extLst>
          </p:cNvPr>
          <p:cNvPicPr>
            <a:picLocks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888" y="6192838"/>
            <a:ext cx="169862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1603" name="组合 40555">
            <a:extLst>
              <a:ext uri="{FF2B5EF4-FFF2-40B4-BE49-F238E27FC236}">
                <a16:creationId xmlns:a16="http://schemas.microsoft.com/office/drawing/2014/main" id="{BF5FF43D-28BA-0642-8390-98EEAAAD6EB9}"/>
              </a:ext>
            </a:extLst>
          </p:cNvPr>
          <p:cNvPicPr>
            <a:picLocks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813" y="6291263"/>
            <a:ext cx="433387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1604" name="组合 40600">
            <a:extLst>
              <a:ext uri="{FF2B5EF4-FFF2-40B4-BE49-F238E27FC236}">
                <a16:creationId xmlns:a16="http://schemas.microsoft.com/office/drawing/2014/main" id="{E69D4D76-DB4E-8446-9919-E21FC9196622}"/>
              </a:ext>
            </a:extLst>
          </p:cNvPr>
          <p:cNvPicPr>
            <a:picLocks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0" y="6151563"/>
            <a:ext cx="347663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1605" name="组合 40585">
            <a:extLst>
              <a:ext uri="{FF2B5EF4-FFF2-40B4-BE49-F238E27FC236}">
                <a16:creationId xmlns:a16="http://schemas.microsoft.com/office/drawing/2014/main" id="{0B8F19BB-8F11-3A46-A611-361ABE848DCB}"/>
              </a:ext>
            </a:extLst>
          </p:cNvPr>
          <p:cNvPicPr>
            <a:picLocks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313" y="6235700"/>
            <a:ext cx="4333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1606" name="组合 40586">
            <a:extLst>
              <a:ext uri="{FF2B5EF4-FFF2-40B4-BE49-F238E27FC236}">
                <a16:creationId xmlns:a16="http://schemas.microsoft.com/office/drawing/2014/main" id="{81B3BF25-7937-044E-82F8-7FA7D7393A74}"/>
              </a:ext>
            </a:extLst>
          </p:cNvPr>
          <p:cNvPicPr>
            <a:picLocks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6450" y="6205538"/>
            <a:ext cx="4079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21607" name="组合 707">
            <a:extLst>
              <a:ext uri="{FF2B5EF4-FFF2-40B4-BE49-F238E27FC236}">
                <a16:creationId xmlns:a16="http://schemas.microsoft.com/office/drawing/2014/main" id="{732375F5-A4A9-C54A-A4D1-DD126004DC61}"/>
              </a:ext>
            </a:extLst>
          </p:cNvPr>
          <p:cNvGrpSpPr>
            <a:grpSpLocks/>
          </p:cNvGrpSpPr>
          <p:nvPr/>
        </p:nvGrpSpPr>
        <p:grpSpPr bwMode="auto">
          <a:xfrm>
            <a:off x="746125" y="446088"/>
            <a:ext cx="11666538" cy="1835150"/>
            <a:chOff x="0" y="0"/>
            <a:chExt cx="11667524" cy="1835106"/>
          </a:xfrm>
        </p:grpSpPr>
        <p:sp>
          <p:nvSpPr>
            <p:cNvPr id="321608" name="矩形 51">
              <a:extLst>
                <a:ext uri="{FF2B5EF4-FFF2-40B4-BE49-F238E27FC236}">
                  <a16:creationId xmlns:a16="http://schemas.microsoft.com/office/drawing/2014/main" id="{BEE05F02-BEA5-1049-BF7C-A041A95CB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0635290" cy="1835106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21609" name="文本框 709">
              <a:extLst>
                <a:ext uri="{FF2B5EF4-FFF2-40B4-BE49-F238E27FC236}">
                  <a16:creationId xmlns:a16="http://schemas.microsoft.com/office/drawing/2014/main" id="{88945ECE-B4B1-DE42-B415-9A94C99767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9917" y="206497"/>
              <a:ext cx="10807607" cy="144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88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赠可编辑商务图标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769" name="组合 14">
            <a:extLst>
              <a:ext uri="{FF2B5EF4-FFF2-40B4-BE49-F238E27FC236}">
                <a16:creationId xmlns:a16="http://schemas.microsoft.com/office/drawing/2014/main" id="{39EC491A-EAC2-E849-84DC-861F3C97DEB3}"/>
              </a:ext>
            </a:extLst>
          </p:cNvPr>
          <p:cNvGrpSpPr>
            <a:grpSpLocks/>
          </p:cNvGrpSpPr>
          <p:nvPr/>
        </p:nvGrpSpPr>
        <p:grpSpPr bwMode="auto">
          <a:xfrm>
            <a:off x="8666163" y="5126038"/>
            <a:ext cx="687387" cy="687387"/>
            <a:chOff x="0" y="0"/>
            <a:chExt cx="468008" cy="468008"/>
          </a:xfrm>
        </p:grpSpPr>
        <p:sp>
          <p:nvSpPr>
            <p:cNvPr id="288802" name="矩形 15">
              <a:extLst>
                <a:ext uri="{FF2B5EF4-FFF2-40B4-BE49-F238E27FC236}">
                  <a16:creationId xmlns:a16="http://schemas.microsoft.com/office/drawing/2014/main" id="{B12FC100-BF13-1945-A79F-64189196CB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468008" cy="46800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288803" name="Freeform 217">
              <a:extLst>
                <a:ext uri="{FF2B5EF4-FFF2-40B4-BE49-F238E27FC236}">
                  <a16:creationId xmlns:a16="http://schemas.microsoft.com/office/drawing/2014/main" id="{DC5301EC-0937-C442-82DC-CB40D1EBA041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87699" y="87760"/>
              <a:ext cx="292609" cy="291112"/>
            </a:xfrm>
            <a:custGeom>
              <a:avLst/>
              <a:gdLst>
                <a:gd name="T0" fmla="*/ 814458653 w 87"/>
                <a:gd name="T1" fmla="*/ 369484704 h 87"/>
                <a:gd name="T2" fmla="*/ 667404132 w 87"/>
                <a:gd name="T3" fmla="*/ 503841257 h 87"/>
                <a:gd name="T4" fmla="*/ 576907232 w 87"/>
                <a:gd name="T5" fmla="*/ 414269107 h 87"/>
                <a:gd name="T6" fmla="*/ 644779066 w 87"/>
                <a:gd name="T7" fmla="*/ 335893056 h 87"/>
                <a:gd name="T8" fmla="*/ 644779066 w 87"/>
                <a:gd name="T9" fmla="*/ 302304754 h 87"/>
                <a:gd name="T10" fmla="*/ 644779066 w 87"/>
                <a:gd name="T11" fmla="*/ 302304754 h 87"/>
                <a:gd name="T12" fmla="*/ 599532298 w 87"/>
                <a:gd name="T13" fmla="*/ 302304754 h 87"/>
                <a:gd name="T14" fmla="*/ 531660463 w 87"/>
                <a:gd name="T15" fmla="*/ 369484704 h 87"/>
                <a:gd name="T16" fmla="*/ 475102843 w 87"/>
                <a:gd name="T17" fmla="*/ 313500855 h 87"/>
                <a:gd name="T18" fmla="*/ 622157364 w 87"/>
                <a:gd name="T19" fmla="*/ 179144302 h 87"/>
                <a:gd name="T20" fmla="*/ 814458653 w 87"/>
                <a:gd name="T21" fmla="*/ 369484704 h 87"/>
                <a:gd name="T22" fmla="*/ 509035397 w 87"/>
                <a:gd name="T23" fmla="*/ 671789459 h 87"/>
                <a:gd name="T24" fmla="*/ 407231008 w 87"/>
                <a:gd name="T25" fmla="*/ 571021207 h 87"/>
                <a:gd name="T26" fmla="*/ 237551421 w 87"/>
                <a:gd name="T27" fmla="*/ 738969408 h 87"/>
                <a:gd name="T28" fmla="*/ 192301289 w 87"/>
                <a:gd name="T29" fmla="*/ 738969408 h 87"/>
                <a:gd name="T30" fmla="*/ 192301289 w 87"/>
                <a:gd name="T31" fmla="*/ 738969408 h 87"/>
                <a:gd name="T32" fmla="*/ 192301289 w 87"/>
                <a:gd name="T33" fmla="*/ 705377760 h 87"/>
                <a:gd name="T34" fmla="*/ 373295091 w 87"/>
                <a:gd name="T35" fmla="*/ 526233459 h 87"/>
                <a:gd name="T36" fmla="*/ 316734108 w 87"/>
                <a:gd name="T37" fmla="*/ 481449056 h 87"/>
                <a:gd name="T38" fmla="*/ 101807752 w 87"/>
                <a:gd name="T39" fmla="*/ 694181660 h 87"/>
                <a:gd name="T40" fmla="*/ 22625066 w 87"/>
                <a:gd name="T41" fmla="*/ 962898113 h 87"/>
                <a:gd name="T42" fmla="*/ 294109042 w 87"/>
                <a:gd name="T43" fmla="*/ 884522062 h 87"/>
                <a:gd name="T44" fmla="*/ 509035397 w 87"/>
                <a:gd name="T45" fmla="*/ 671789459 h 87"/>
                <a:gd name="T46" fmla="*/ 859705422 w 87"/>
                <a:gd name="T47" fmla="*/ 324696956 h 87"/>
                <a:gd name="T48" fmla="*/ 984138240 w 87"/>
                <a:gd name="T49" fmla="*/ 190340402 h 87"/>
                <a:gd name="T50" fmla="*/ 791836951 w 87"/>
                <a:gd name="T51" fmla="*/ 0 h 87"/>
                <a:gd name="T52" fmla="*/ 667404132 w 87"/>
                <a:gd name="T53" fmla="*/ 134356553 h 87"/>
                <a:gd name="T54" fmla="*/ 859705422 w 87"/>
                <a:gd name="T55" fmla="*/ 324696956 h 87"/>
                <a:gd name="T56" fmla="*/ 746586819 w 87"/>
                <a:gd name="T57" fmla="*/ 571021207 h 87"/>
                <a:gd name="T58" fmla="*/ 701340050 w 87"/>
                <a:gd name="T59" fmla="*/ 571021207 h 87"/>
                <a:gd name="T60" fmla="*/ 395916794 w 87"/>
                <a:gd name="T61" fmla="*/ 279912553 h 87"/>
                <a:gd name="T62" fmla="*/ 407231008 w 87"/>
                <a:gd name="T63" fmla="*/ 201536503 h 87"/>
                <a:gd name="T64" fmla="*/ 203615504 w 87"/>
                <a:gd name="T65" fmla="*/ 0 h 87"/>
                <a:gd name="T66" fmla="*/ 203615504 w 87"/>
                <a:gd name="T67" fmla="*/ 0 h 87"/>
                <a:gd name="T68" fmla="*/ 214926355 w 87"/>
                <a:gd name="T69" fmla="*/ 55983849 h 87"/>
                <a:gd name="T70" fmla="*/ 282798190 w 87"/>
                <a:gd name="T71" fmla="*/ 167948201 h 87"/>
                <a:gd name="T72" fmla="*/ 169679587 w 87"/>
                <a:gd name="T73" fmla="*/ 279912553 h 87"/>
                <a:gd name="T74" fmla="*/ 45246769 w 87"/>
                <a:gd name="T75" fmla="*/ 179144302 h 87"/>
                <a:gd name="T76" fmla="*/ 11310851 w 87"/>
                <a:gd name="T77" fmla="*/ 145552654 h 87"/>
                <a:gd name="T78" fmla="*/ 0 w 87"/>
                <a:gd name="T79" fmla="*/ 201536503 h 87"/>
                <a:gd name="T80" fmla="*/ 203615504 w 87"/>
                <a:gd name="T81" fmla="*/ 403073006 h 87"/>
                <a:gd name="T82" fmla="*/ 260173124 w 87"/>
                <a:gd name="T83" fmla="*/ 403073006 h 87"/>
                <a:gd name="T84" fmla="*/ 565596380 w 87"/>
                <a:gd name="T85" fmla="*/ 694181660 h 87"/>
                <a:gd name="T86" fmla="*/ 554285529 w 87"/>
                <a:gd name="T87" fmla="*/ 772557710 h 87"/>
                <a:gd name="T88" fmla="*/ 757901033 w 87"/>
                <a:gd name="T89" fmla="*/ 974094213 h 87"/>
                <a:gd name="T90" fmla="*/ 757901033 w 87"/>
                <a:gd name="T91" fmla="*/ 974094213 h 87"/>
                <a:gd name="T92" fmla="*/ 746586819 w 87"/>
                <a:gd name="T93" fmla="*/ 918110364 h 87"/>
                <a:gd name="T94" fmla="*/ 678714984 w 87"/>
                <a:gd name="T95" fmla="*/ 817342113 h 87"/>
                <a:gd name="T96" fmla="*/ 791836951 w 87"/>
                <a:gd name="T97" fmla="*/ 694181660 h 87"/>
                <a:gd name="T98" fmla="*/ 904955554 w 87"/>
                <a:gd name="T99" fmla="*/ 794949911 h 87"/>
                <a:gd name="T100" fmla="*/ 950202323 w 87"/>
                <a:gd name="T101" fmla="*/ 828541559 h 87"/>
                <a:gd name="T102" fmla="*/ 950202323 w 87"/>
                <a:gd name="T103" fmla="*/ 772557710 h 87"/>
                <a:gd name="T104" fmla="*/ 746586819 w 87"/>
                <a:gd name="T105" fmla="*/ 571021207 h 87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87" h="87">
                  <a:moveTo>
                    <a:pt x="72" y="33"/>
                  </a:moveTo>
                  <a:cubicBezTo>
                    <a:pt x="59" y="45"/>
                    <a:pt x="59" y="45"/>
                    <a:pt x="59" y="45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8" y="29"/>
                    <a:pt x="58" y="28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6"/>
                    <a:pt x="54" y="26"/>
                    <a:pt x="53" y="27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72" y="33"/>
                    <a:pt x="72" y="33"/>
                    <a:pt x="72" y="33"/>
                  </a:cubicBezTo>
                  <a:close/>
                  <a:moveTo>
                    <a:pt x="45" y="60"/>
                  </a:moveTo>
                  <a:cubicBezTo>
                    <a:pt x="36" y="51"/>
                    <a:pt x="36" y="51"/>
                    <a:pt x="36" y="51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0" y="67"/>
                    <a:pt x="18" y="67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6" y="65"/>
                    <a:pt x="16" y="64"/>
                    <a:pt x="17" y="63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6" y="79"/>
                    <a:pt x="26" y="79"/>
                    <a:pt x="26" y="79"/>
                  </a:cubicBezTo>
                  <a:lnTo>
                    <a:pt x="45" y="60"/>
                  </a:lnTo>
                  <a:close/>
                  <a:moveTo>
                    <a:pt x="76" y="29"/>
                  </a:moveTo>
                  <a:cubicBezTo>
                    <a:pt x="87" y="17"/>
                    <a:pt x="87" y="17"/>
                    <a:pt x="87" y="17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59" y="12"/>
                    <a:pt x="59" y="12"/>
                    <a:pt x="59" y="12"/>
                  </a:cubicBezTo>
                  <a:lnTo>
                    <a:pt x="76" y="29"/>
                  </a:lnTo>
                  <a:close/>
                  <a:moveTo>
                    <a:pt x="66" y="51"/>
                  </a:moveTo>
                  <a:cubicBezTo>
                    <a:pt x="65" y="51"/>
                    <a:pt x="64" y="51"/>
                    <a:pt x="62" y="51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6" y="23"/>
                    <a:pt x="36" y="21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3" y="7"/>
                    <a:pt x="25" y="11"/>
                    <a:pt x="25" y="15"/>
                  </a:cubicBezTo>
                  <a:cubicBezTo>
                    <a:pt x="25" y="20"/>
                    <a:pt x="21" y="25"/>
                    <a:pt x="15" y="25"/>
                  </a:cubicBezTo>
                  <a:cubicBezTo>
                    <a:pt x="10" y="25"/>
                    <a:pt x="5" y="21"/>
                    <a:pt x="4" y="16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5"/>
                    <a:pt x="0" y="17"/>
                    <a:pt x="0" y="18"/>
                  </a:cubicBezTo>
                  <a:cubicBezTo>
                    <a:pt x="0" y="28"/>
                    <a:pt x="9" y="36"/>
                    <a:pt x="18" y="36"/>
                  </a:cubicBezTo>
                  <a:cubicBezTo>
                    <a:pt x="20" y="36"/>
                    <a:pt x="22" y="36"/>
                    <a:pt x="23" y="3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49" y="64"/>
                    <a:pt x="49" y="67"/>
                    <a:pt x="49" y="69"/>
                  </a:cubicBezTo>
                  <a:cubicBezTo>
                    <a:pt x="49" y="79"/>
                    <a:pt x="57" y="87"/>
                    <a:pt x="67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2" y="80"/>
                    <a:pt x="60" y="77"/>
                    <a:pt x="60" y="73"/>
                  </a:cubicBezTo>
                  <a:cubicBezTo>
                    <a:pt x="60" y="67"/>
                    <a:pt x="64" y="62"/>
                    <a:pt x="70" y="62"/>
                  </a:cubicBezTo>
                  <a:cubicBezTo>
                    <a:pt x="75" y="62"/>
                    <a:pt x="80" y="66"/>
                    <a:pt x="80" y="71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84" y="73"/>
                    <a:pt x="85" y="71"/>
                    <a:pt x="84" y="69"/>
                  </a:cubicBezTo>
                  <a:cubicBezTo>
                    <a:pt x="84" y="59"/>
                    <a:pt x="76" y="51"/>
                    <a:pt x="66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88770" name="组合 17">
            <a:extLst>
              <a:ext uri="{FF2B5EF4-FFF2-40B4-BE49-F238E27FC236}">
                <a16:creationId xmlns:a16="http://schemas.microsoft.com/office/drawing/2014/main" id="{32D9ED4B-D6A2-B144-8598-8BF8DB5AB829}"/>
              </a:ext>
            </a:extLst>
          </p:cNvPr>
          <p:cNvGrpSpPr>
            <a:grpSpLocks/>
          </p:cNvGrpSpPr>
          <p:nvPr/>
        </p:nvGrpSpPr>
        <p:grpSpPr bwMode="auto">
          <a:xfrm>
            <a:off x="9645650" y="5124450"/>
            <a:ext cx="739775" cy="688975"/>
            <a:chOff x="0" y="0"/>
            <a:chExt cx="502669" cy="468008"/>
          </a:xfrm>
        </p:grpSpPr>
        <p:sp>
          <p:nvSpPr>
            <p:cNvPr id="288800" name="矩形 18">
              <a:extLst>
                <a:ext uri="{FF2B5EF4-FFF2-40B4-BE49-F238E27FC236}">
                  <a16:creationId xmlns:a16="http://schemas.microsoft.com/office/drawing/2014/main" id="{2FF066B1-BD0D-7E40-A9EA-E027D67C50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61" y="0"/>
              <a:ext cx="468008" cy="46800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pic>
          <p:nvPicPr>
            <p:cNvPr id="288801" name="Picture 2" descr="\\MAGNUM\Projects\Microsoft\Cloud Power FY12\Design\ICONS_PNG\Building.png">
              <a:extLst>
                <a:ext uri="{FF2B5EF4-FFF2-40B4-BE49-F238E27FC236}">
                  <a16:creationId xmlns:a16="http://schemas.microsoft.com/office/drawing/2014/main" id="{5A7A61CF-B40B-914B-9FEB-F9AF84CEC7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grayscl/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89073" cy="429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8771" name="组合 20">
            <a:extLst>
              <a:ext uri="{FF2B5EF4-FFF2-40B4-BE49-F238E27FC236}">
                <a16:creationId xmlns:a16="http://schemas.microsoft.com/office/drawing/2014/main" id="{C61456AE-465A-574A-BC58-E522475BECCF}"/>
              </a:ext>
            </a:extLst>
          </p:cNvPr>
          <p:cNvGrpSpPr>
            <a:grpSpLocks/>
          </p:cNvGrpSpPr>
          <p:nvPr/>
        </p:nvGrpSpPr>
        <p:grpSpPr bwMode="auto">
          <a:xfrm>
            <a:off x="10707688" y="5124450"/>
            <a:ext cx="736600" cy="688975"/>
            <a:chOff x="0" y="0"/>
            <a:chExt cx="501830" cy="468008"/>
          </a:xfrm>
        </p:grpSpPr>
        <p:sp>
          <p:nvSpPr>
            <p:cNvPr id="288798" name="矩形 21">
              <a:extLst>
                <a:ext uri="{FF2B5EF4-FFF2-40B4-BE49-F238E27FC236}">
                  <a16:creationId xmlns:a16="http://schemas.microsoft.com/office/drawing/2014/main" id="{C092821B-DF12-7E4D-8DFF-FE3103D91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11" y="0"/>
              <a:ext cx="468008" cy="46800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pic>
          <p:nvPicPr>
            <p:cNvPr id="288799" name="Picture 2" descr="\\MAGNUM\Projects\Microsoft\Cloud Power FY12\Design\Icons\PNGs\Cloud_on_your_terms.png">
              <a:extLst>
                <a:ext uri="{FF2B5EF4-FFF2-40B4-BE49-F238E27FC236}">
                  <a16:creationId xmlns:a16="http://schemas.microsoft.com/office/drawing/2014/main" id="{DC7C3BF5-A879-4F4F-9D17-E6862775D6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750"/>
              <a:ext cx="501830" cy="440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88772" name="流程图: 数据 23">
            <a:extLst>
              <a:ext uri="{FF2B5EF4-FFF2-40B4-BE49-F238E27FC236}">
                <a16:creationId xmlns:a16="http://schemas.microsoft.com/office/drawing/2014/main" id="{C860DB79-DB6A-EB4A-8D62-4AC86F0D1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2475" y="3314700"/>
            <a:ext cx="3176588" cy="636588"/>
          </a:xfrm>
          <a:prstGeom prst="flowChartInputOutput">
            <a:avLst/>
          </a:pr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88773" name="流程图: 数据 24">
            <a:extLst>
              <a:ext uri="{FF2B5EF4-FFF2-40B4-BE49-F238E27FC236}">
                <a16:creationId xmlns:a16="http://schemas.microsoft.com/office/drawing/2014/main" id="{EA792EE0-B190-E444-B983-7BE749757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4063" y="2257425"/>
            <a:ext cx="3176587" cy="635000"/>
          </a:xfrm>
          <a:prstGeom prst="flowChartInputOutput">
            <a:avLst/>
          </a:pr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88774" name="文本框 25">
            <a:extLst>
              <a:ext uri="{FF2B5EF4-FFF2-40B4-BE49-F238E27FC236}">
                <a16:creationId xmlns:a16="http://schemas.microsoft.com/office/drawing/2014/main" id="{57B23CEA-572C-A34F-A25E-50BA1DD308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413" y="1576388"/>
            <a:ext cx="2262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请在此处添加小标题</a:t>
            </a:r>
          </a:p>
        </p:txBody>
      </p:sp>
      <p:sp>
        <p:nvSpPr>
          <p:cNvPr id="288775" name="文本框 26">
            <a:extLst>
              <a:ext uri="{FF2B5EF4-FFF2-40B4-BE49-F238E27FC236}">
                <a16:creationId xmlns:a16="http://schemas.microsoft.com/office/drawing/2014/main" id="{B63A2B5C-BAA8-B444-8D8F-1C6FAACB0D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935163"/>
            <a:ext cx="3557588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模板的发布，课件及汇报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的美化，并为您提供专业的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</a:t>
            </a:r>
            <a:endParaRPr lang="zh-CN" altLang="en-US" sz="120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grpSp>
        <p:nvGrpSpPr>
          <p:cNvPr id="288776" name="组合 27">
            <a:extLst>
              <a:ext uri="{FF2B5EF4-FFF2-40B4-BE49-F238E27FC236}">
                <a16:creationId xmlns:a16="http://schemas.microsoft.com/office/drawing/2014/main" id="{E5602C67-5CFD-C847-8909-1143ABF5C966}"/>
              </a:ext>
            </a:extLst>
          </p:cNvPr>
          <p:cNvGrpSpPr>
            <a:grpSpLocks/>
          </p:cNvGrpSpPr>
          <p:nvPr/>
        </p:nvGrpSpPr>
        <p:grpSpPr bwMode="auto">
          <a:xfrm>
            <a:off x="750888" y="4373563"/>
            <a:ext cx="3176587" cy="636587"/>
            <a:chOff x="0" y="0"/>
            <a:chExt cx="3176332" cy="635266"/>
          </a:xfrm>
        </p:grpSpPr>
        <p:sp>
          <p:nvSpPr>
            <p:cNvPr id="288796" name="流程图: 数据 28">
              <a:extLst>
                <a:ext uri="{FF2B5EF4-FFF2-40B4-BE49-F238E27FC236}">
                  <a16:creationId xmlns:a16="http://schemas.microsoft.com/office/drawing/2014/main" id="{DD7676B4-FFCF-F745-B468-AE9C4C5AE9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176332" cy="635266"/>
            </a:xfrm>
            <a:prstGeom prst="flowChartInputOutpu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288797" name="文本框 29">
              <a:extLst>
                <a:ext uri="{FF2B5EF4-FFF2-40B4-BE49-F238E27FC236}">
                  <a16:creationId xmlns:a16="http://schemas.microsoft.com/office/drawing/2014/main" id="{FE3DEFBD-1610-0744-A936-43B4620C54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636" y="151099"/>
              <a:ext cx="182614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6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请在此添加关键字</a:t>
              </a:r>
            </a:p>
          </p:txBody>
        </p:sp>
      </p:grpSp>
      <p:grpSp>
        <p:nvGrpSpPr>
          <p:cNvPr id="288777" name="组合 30">
            <a:extLst>
              <a:ext uri="{FF2B5EF4-FFF2-40B4-BE49-F238E27FC236}">
                <a16:creationId xmlns:a16="http://schemas.microsoft.com/office/drawing/2014/main" id="{4F6E0F0D-A871-8441-8512-DBDC15B41E32}"/>
              </a:ext>
            </a:extLst>
          </p:cNvPr>
          <p:cNvGrpSpPr>
            <a:grpSpLocks/>
          </p:cNvGrpSpPr>
          <p:nvPr/>
        </p:nvGrpSpPr>
        <p:grpSpPr bwMode="auto">
          <a:xfrm>
            <a:off x="3292475" y="3463925"/>
            <a:ext cx="2422525" cy="1546225"/>
            <a:chOff x="0" y="0"/>
            <a:chExt cx="2421838" cy="1545689"/>
          </a:xfrm>
        </p:grpSpPr>
        <p:sp>
          <p:nvSpPr>
            <p:cNvPr id="288794" name="矩形 12">
              <a:extLst>
                <a:ext uri="{FF2B5EF4-FFF2-40B4-BE49-F238E27FC236}">
                  <a16:creationId xmlns:a16="http://schemas.microsoft.com/office/drawing/2014/main" id="{76A4F92F-473A-7A4E-86BE-C8D719F36B6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0" y="486911"/>
              <a:ext cx="635196" cy="1058778"/>
            </a:xfrm>
            <a:custGeom>
              <a:avLst/>
              <a:gdLst>
                <a:gd name="T0" fmla="*/ 933967 w 432000"/>
                <a:gd name="T1" fmla="*/ 0 h 720080"/>
                <a:gd name="T2" fmla="*/ 933967 w 432000"/>
                <a:gd name="T3" fmla="*/ 933968 h 720080"/>
                <a:gd name="T4" fmla="*/ 933967 w 432000"/>
                <a:gd name="T5" fmla="*/ 1556787 h 720080"/>
                <a:gd name="T6" fmla="*/ 0 w 432000"/>
                <a:gd name="T7" fmla="*/ 1556787 h 720080"/>
                <a:gd name="T8" fmla="*/ 0 w 432000"/>
                <a:gd name="T9" fmla="*/ 933968 h 720080"/>
                <a:gd name="T10" fmla="*/ 933967 w 432000"/>
                <a:gd name="T11" fmla="*/ 0 h 720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2000" h="720080">
                  <a:moveTo>
                    <a:pt x="432000" y="0"/>
                  </a:moveTo>
                  <a:lnTo>
                    <a:pt x="432000" y="432000"/>
                  </a:lnTo>
                  <a:lnTo>
                    <a:pt x="432000" y="720080"/>
                  </a:lnTo>
                  <a:lnTo>
                    <a:pt x="0" y="720080"/>
                  </a:lnTo>
                  <a:lnTo>
                    <a:pt x="0" y="432000"/>
                  </a:lnTo>
                  <a:lnTo>
                    <a:pt x="43200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8795" name="文本框 32">
              <a:extLst>
                <a:ext uri="{FF2B5EF4-FFF2-40B4-BE49-F238E27FC236}">
                  <a16:creationId xmlns:a16="http://schemas.microsoft.com/office/drawing/2014/main" id="{727F6EED-BF8D-9641-8658-944D204136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697" y="0"/>
              <a:ext cx="182614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6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请在此添加关键字</a:t>
              </a:r>
            </a:p>
          </p:txBody>
        </p:sp>
      </p:grpSp>
      <p:grpSp>
        <p:nvGrpSpPr>
          <p:cNvPr id="288778" name="组合 33">
            <a:extLst>
              <a:ext uri="{FF2B5EF4-FFF2-40B4-BE49-F238E27FC236}">
                <a16:creationId xmlns:a16="http://schemas.microsoft.com/office/drawing/2014/main" id="{BB46C351-D6A9-9647-900A-5FB6896EDFC3}"/>
              </a:ext>
            </a:extLst>
          </p:cNvPr>
          <p:cNvGrpSpPr>
            <a:grpSpLocks/>
          </p:cNvGrpSpPr>
          <p:nvPr/>
        </p:nvGrpSpPr>
        <p:grpSpPr bwMode="auto">
          <a:xfrm>
            <a:off x="5834063" y="2400300"/>
            <a:ext cx="2420937" cy="1550988"/>
            <a:chOff x="0" y="0"/>
            <a:chExt cx="2421837" cy="1550918"/>
          </a:xfrm>
        </p:grpSpPr>
        <p:sp>
          <p:nvSpPr>
            <p:cNvPr id="288792" name="矩形 12">
              <a:extLst>
                <a:ext uri="{FF2B5EF4-FFF2-40B4-BE49-F238E27FC236}">
                  <a16:creationId xmlns:a16="http://schemas.microsoft.com/office/drawing/2014/main" id="{D2A6DEB3-F668-A84B-AAE8-64ED4C29050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0" y="492140"/>
              <a:ext cx="635196" cy="1058778"/>
            </a:xfrm>
            <a:custGeom>
              <a:avLst/>
              <a:gdLst>
                <a:gd name="T0" fmla="*/ 933967 w 432000"/>
                <a:gd name="T1" fmla="*/ 0 h 720080"/>
                <a:gd name="T2" fmla="*/ 933967 w 432000"/>
                <a:gd name="T3" fmla="*/ 933968 h 720080"/>
                <a:gd name="T4" fmla="*/ 933967 w 432000"/>
                <a:gd name="T5" fmla="*/ 1556787 h 720080"/>
                <a:gd name="T6" fmla="*/ 0 w 432000"/>
                <a:gd name="T7" fmla="*/ 1556787 h 720080"/>
                <a:gd name="T8" fmla="*/ 0 w 432000"/>
                <a:gd name="T9" fmla="*/ 933968 h 720080"/>
                <a:gd name="T10" fmla="*/ 933967 w 432000"/>
                <a:gd name="T11" fmla="*/ 0 h 720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2000" h="720080">
                  <a:moveTo>
                    <a:pt x="432000" y="0"/>
                  </a:moveTo>
                  <a:lnTo>
                    <a:pt x="432000" y="432000"/>
                  </a:lnTo>
                  <a:lnTo>
                    <a:pt x="432000" y="720080"/>
                  </a:lnTo>
                  <a:lnTo>
                    <a:pt x="0" y="720080"/>
                  </a:lnTo>
                  <a:lnTo>
                    <a:pt x="0" y="432000"/>
                  </a:lnTo>
                  <a:lnTo>
                    <a:pt x="43200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8793" name="文本框 35">
              <a:extLst>
                <a:ext uri="{FF2B5EF4-FFF2-40B4-BE49-F238E27FC236}">
                  <a16:creationId xmlns:a16="http://schemas.microsoft.com/office/drawing/2014/main" id="{E303E961-AB14-C24B-AE8B-4D456BABDB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696" y="0"/>
              <a:ext cx="182614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6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请在此添加关键字</a:t>
              </a:r>
            </a:p>
          </p:txBody>
        </p:sp>
      </p:grpSp>
      <p:grpSp>
        <p:nvGrpSpPr>
          <p:cNvPr id="288779" name="组合 36">
            <a:extLst>
              <a:ext uri="{FF2B5EF4-FFF2-40B4-BE49-F238E27FC236}">
                <a16:creationId xmlns:a16="http://schemas.microsoft.com/office/drawing/2014/main" id="{FF5749B1-8191-1E4B-87C6-54F2BE858F27}"/>
              </a:ext>
            </a:extLst>
          </p:cNvPr>
          <p:cNvGrpSpPr>
            <a:grpSpLocks/>
          </p:cNvGrpSpPr>
          <p:nvPr/>
        </p:nvGrpSpPr>
        <p:grpSpPr bwMode="auto">
          <a:xfrm>
            <a:off x="8374063" y="1198563"/>
            <a:ext cx="3176587" cy="1693862"/>
            <a:chOff x="0" y="0"/>
            <a:chExt cx="3176332" cy="1694045"/>
          </a:xfrm>
        </p:grpSpPr>
        <p:sp>
          <p:nvSpPr>
            <p:cNvPr id="288789" name="流程图: 数据 37">
              <a:extLst>
                <a:ext uri="{FF2B5EF4-FFF2-40B4-BE49-F238E27FC236}">
                  <a16:creationId xmlns:a16="http://schemas.microsoft.com/office/drawing/2014/main" id="{5072B189-9B94-574E-BD12-BA910E843F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176332" cy="635267"/>
            </a:xfrm>
            <a:prstGeom prst="flowChartInputOutpu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288790" name="矩形 12">
              <a:extLst>
                <a:ext uri="{FF2B5EF4-FFF2-40B4-BE49-F238E27FC236}">
                  <a16:creationId xmlns:a16="http://schemas.microsoft.com/office/drawing/2014/main" id="{5DD4645D-B027-3D48-A931-9BE4483370F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0" y="635267"/>
              <a:ext cx="635196" cy="1058778"/>
            </a:xfrm>
            <a:custGeom>
              <a:avLst/>
              <a:gdLst>
                <a:gd name="T0" fmla="*/ 933967 w 432000"/>
                <a:gd name="T1" fmla="*/ 0 h 720080"/>
                <a:gd name="T2" fmla="*/ 933967 w 432000"/>
                <a:gd name="T3" fmla="*/ 933968 h 720080"/>
                <a:gd name="T4" fmla="*/ 933967 w 432000"/>
                <a:gd name="T5" fmla="*/ 1556787 h 720080"/>
                <a:gd name="T6" fmla="*/ 0 w 432000"/>
                <a:gd name="T7" fmla="*/ 1556787 h 720080"/>
                <a:gd name="T8" fmla="*/ 0 w 432000"/>
                <a:gd name="T9" fmla="*/ 933968 h 720080"/>
                <a:gd name="T10" fmla="*/ 933967 w 432000"/>
                <a:gd name="T11" fmla="*/ 0 h 720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2000" h="720080">
                  <a:moveTo>
                    <a:pt x="432000" y="0"/>
                  </a:moveTo>
                  <a:lnTo>
                    <a:pt x="432000" y="432000"/>
                  </a:lnTo>
                  <a:lnTo>
                    <a:pt x="432000" y="720080"/>
                  </a:lnTo>
                  <a:lnTo>
                    <a:pt x="0" y="720080"/>
                  </a:lnTo>
                  <a:lnTo>
                    <a:pt x="0" y="432000"/>
                  </a:lnTo>
                  <a:lnTo>
                    <a:pt x="43200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8791" name="文本框 39">
              <a:extLst>
                <a:ext uri="{FF2B5EF4-FFF2-40B4-BE49-F238E27FC236}">
                  <a16:creationId xmlns:a16="http://schemas.microsoft.com/office/drawing/2014/main" id="{E31AB081-F3DE-C246-B656-B0AD73DE41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7262" y="121120"/>
              <a:ext cx="182614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6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请在此添加关键字</a:t>
              </a:r>
            </a:p>
          </p:txBody>
        </p:sp>
      </p:grpSp>
      <p:sp>
        <p:nvSpPr>
          <p:cNvPr id="288780" name="文本框 40">
            <a:extLst>
              <a:ext uri="{FF2B5EF4-FFF2-40B4-BE49-F238E27FC236}">
                <a16:creationId xmlns:a16="http://schemas.microsoft.com/office/drawing/2014/main" id="{1D06FABA-8530-2946-9275-71CB0C76D9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5713" y="5124450"/>
            <a:ext cx="244633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模板的发布，课件及汇报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的美化，并为您提供专业的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</a:t>
            </a:r>
            <a:endParaRPr lang="zh-CN" altLang="en-US" sz="120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288781" name="文本框 41">
            <a:extLst>
              <a:ext uri="{FF2B5EF4-FFF2-40B4-BE49-F238E27FC236}">
                <a16:creationId xmlns:a16="http://schemas.microsoft.com/office/drawing/2014/main" id="{1B526540-5DAF-FA44-A912-A65B88BB31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2725" y="4124325"/>
            <a:ext cx="24463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模板的发布，课件及汇报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的美化，并为您提供专业的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</a:t>
            </a:r>
            <a:endParaRPr lang="zh-CN" altLang="en-US" sz="120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288782" name="文本框 42">
            <a:extLst>
              <a:ext uri="{FF2B5EF4-FFF2-40B4-BE49-F238E27FC236}">
                <a16:creationId xmlns:a16="http://schemas.microsoft.com/office/drawing/2014/main" id="{F2DA4885-C23C-BA4A-AFFF-86EDD7E5CD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5275" y="3027363"/>
            <a:ext cx="24463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模板的发布，课件及汇报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的美化，并为您提供专业的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</a:t>
            </a:r>
            <a:endParaRPr lang="zh-CN" altLang="en-US" sz="120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288783" name="文本框 43">
            <a:extLst>
              <a:ext uri="{FF2B5EF4-FFF2-40B4-BE49-F238E27FC236}">
                <a16:creationId xmlns:a16="http://schemas.microsoft.com/office/drawing/2014/main" id="{AEE339BC-4C44-384A-B2EB-DCDB80E191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4963" y="1968500"/>
            <a:ext cx="244633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模板的发布，课件及汇报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的美化，并为您提供专业的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</a:t>
            </a:r>
            <a:endParaRPr lang="zh-CN" altLang="en-US" sz="120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grpSp>
        <p:nvGrpSpPr>
          <p:cNvPr id="288784" name="组合 3">
            <a:extLst>
              <a:ext uri="{FF2B5EF4-FFF2-40B4-BE49-F238E27FC236}">
                <a16:creationId xmlns:a16="http://schemas.microsoft.com/office/drawing/2014/main" id="{314F937A-48F8-6046-A03F-004B26B07926}"/>
              </a:ext>
            </a:extLst>
          </p:cNvPr>
          <p:cNvGrpSpPr>
            <a:grpSpLocks/>
          </p:cNvGrpSpPr>
          <p:nvPr/>
        </p:nvGrpSpPr>
        <p:grpSpPr bwMode="auto">
          <a:xfrm>
            <a:off x="0" y="327025"/>
            <a:ext cx="457200" cy="342900"/>
            <a:chOff x="0" y="0"/>
            <a:chExt cx="457201" cy="285750"/>
          </a:xfrm>
        </p:grpSpPr>
        <p:sp>
          <p:nvSpPr>
            <p:cNvPr id="288787" name="矩形 4">
              <a:extLst>
                <a:ext uri="{FF2B5EF4-FFF2-40B4-BE49-F238E27FC236}">
                  <a16:creationId xmlns:a16="http://schemas.microsoft.com/office/drawing/2014/main" id="{6C43AF47-5A03-9349-A106-3D2D6FAD6B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288788" name="矩形 5">
              <a:extLst>
                <a:ext uri="{FF2B5EF4-FFF2-40B4-BE49-F238E27FC236}">
                  <a16:creationId xmlns:a16="http://schemas.microsoft.com/office/drawing/2014/main" id="{E11FCECE-A9E9-694E-8AE5-37567CE2F8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288785" name="文本框 6">
            <a:extLst>
              <a:ext uri="{FF2B5EF4-FFF2-40B4-BE49-F238E27FC236}">
                <a16:creationId xmlns:a16="http://schemas.microsoft.com/office/drawing/2014/main" id="{75E8072F-3093-3B42-A604-A4F75AE8E4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975" y="266700"/>
            <a:ext cx="44878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r>
              <a:rPr lang="en-US" altLang="zh-CN" sz="24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行业挑战与面临痛点</a:t>
            </a:r>
          </a:p>
        </p:txBody>
      </p:sp>
      <p:sp>
        <p:nvSpPr>
          <p:cNvPr id="288786" name="文本框 35">
            <a:extLst>
              <a:ext uri="{FF2B5EF4-FFF2-40B4-BE49-F238E27FC236}">
                <a16:creationId xmlns:a16="http://schemas.microsoft.com/office/drawing/2014/main" id="{CDCC5063-AD67-E54C-9B99-9F8E58C61B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3200" y="182563"/>
            <a:ext cx="17573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/>
              <a:t>Drone</a:t>
            </a:r>
            <a:endParaRPr lang="zh-CN" altLang="en-US"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>
            <a:extLst>
              <a:ext uri="{FF2B5EF4-FFF2-40B4-BE49-F238E27FC236}">
                <a16:creationId xmlns:a16="http://schemas.microsoft.com/office/drawing/2014/main" id="{3400D9EA-4994-9641-BC3A-286FEDF44FE3}"/>
              </a:ext>
            </a:extLst>
          </p:cNvPr>
          <p:cNvGrpSpPr>
            <a:grpSpLocks/>
          </p:cNvGrpSpPr>
          <p:nvPr/>
        </p:nvGrpSpPr>
        <p:grpSpPr bwMode="auto">
          <a:xfrm>
            <a:off x="0" y="327025"/>
            <a:ext cx="457200" cy="342900"/>
            <a:chOff x="0" y="0"/>
            <a:chExt cx="457201" cy="285750"/>
          </a:xfrm>
        </p:grpSpPr>
        <p:sp>
          <p:nvSpPr>
            <p:cNvPr id="289797" name="矩形 4">
              <a:extLst>
                <a:ext uri="{FF2B5EF4-FFF2-40B4-BE49-F238E27FC236}">
                  <a16:creationId xmlns:a16="http://schemas.microsoft.com/office/drawing/2014/main" id="{92D1EE72-3FBF-A64D-A7E9-A455C171C3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289798" name="矩形 5">
              <a:extLst>
                <a:ext uri="{FF2B5EF4-FFF2-40B4-BE49-F238E27FC236}">
                  <a16:creationId xmlns:a16="http://schemas.microsoft.com/office/drawing/2014/main" id="{CD9E15E3-B65B-E245-8155-FEA3A05DB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289794" name="文本框 6">
            <a:extLst>
              <a:ext uri="{FF2B5EF4-FFF2-40B4-BE49-F238E27FC236}">
                <a16:creationId xmlns:a16="http://schemas.microsoft.com/office/drawing/2014/main" id="{4532AAD4-B3D7-9049-A5A3-645B4E1ED4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975" y="266700"/>
            <a:ext cx="51990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r>
              <a:rPr lang="en-US" altLang="zh-CN" sz="24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核心技术（无人机部分）</a:t>
            </a:r>
          </a:p>
        </p:txBody>
      </p:sp>
      <p:sp>
        <p:nvSpPr>
          <p:cNvPr id="289795" name="文本框 5">
            <a:extLst>
              <a:ext uri="{FF2B5EF4-FFF2-40B4-BE49-F238E27FC236}">
                <a16:creationId xmlns:a16="http://schemas.microsoft.com/office/drawing/2014/main" id="{F5412EC0-17F9-6048-B5C2-985FABDD1B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3200" y="182563"/>
            <a:ext cx="17573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/>
              <a:t>Drone</a:t>
            </a:r>
            <a:endParaRPr lang="zh-CN" altLang="en-US" sz="1800"/>
          </a:p>
        </p:txBody>
      </p:sp>
      <p:sp>
        <p:nvSpPr>
          <p:cNvPr id="289796" name="文本框 6">
            <a:extLst>
              <a:ext uri="{FF2B5EF4-FFF2-40B4-BE49-F238E27FC236}">
                <a16:creationId xmlns:a16="http://schemas.microsoft.com/office/drawing/2014/main" id="{79213BEC-0583-ED43-AF65-0E1D4F1497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6163" y="1655763"/>
            <a:ext cx="3140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/>
              <a:t>可适当新增</a:t>
            </a:r>
            <a:r>
              <a:rPr lang="en-US" altLang="zh-CN" sz="1800"/>
              <a:t>1-2</a:t>
            </a:r>
            <a:r>
              <a:rPr lang="zh-CN" altLang="en-US" sz="1800"/>
              <a:t>张</a:t>
            </a:r>
            <a:r>
              <a:rPr lang="en-US" altLang="zh-CN" sz="1800"/>
              <a:t>ppt</a:t>
            </a:r>
            <a:endParaRPr lang="zh-CN" altLang="en-US"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817" name="组合 38">
            <a:extLst>
              <a:ext uri="{FF2B5EF4-FFF2-40B4-BE49-F238E27FC236}">
                <a16:creationId xmlns:a16="http://schemas.microsoft.com/office/drawing/2014/main" id="{9D987C2D-4753-C04F-9C93-AAC946DDE139}"/>
              </a:ext>
            </a:extLst>
          </p:cNvPr>
          <p:cNvGrpSpPr>
            <a:grpSpLocks/>
          </p:cNvGrpSpPr>
          <p:nvPr/>
        </p:nvGrpSpPr>
        <p:grpSpPr bwMode="auto">
          <a:xfrm>
            <a:off x="8128000" y="3633788"/>
            <a:ext cx="3937000" cy="2784475"/>
            <a:chOff x="7693107" y="3762554"/>
            <a:chExt cx="4427456" cy="2912883"/>
          </a:xfrm>
        </p:grpSpPr>
        <p:pic>
          <p:nvPicPr>
            <p:cNvPr id="290845" name="图片 39">
              <a:extLst>
                <a:ext uri="{FF2B5EF4-FFF2-40B4-BE49-F238E27FC236}">
                  <a16:creationId xmlns:a16="http://schemas.microsoft.com/office/drawing/2014/main" id="{24FD5532-E3C5-AC45-9A49-D6ABED0508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86" t="25763" r="17557" b="16426"/>
            <a:stretch>
              <a:fillRect/>
            </a:stretch>
          </p:blipFill>
          <p:spPr bwMode="auto">
            <a:xfrm>
              <a:off x="7693107" y="3762554"/>
              <a:ext cx="4427456" cy="2912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6C294924-DBC8-C041-9A51-4A8D96E45E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59" t="43457" r="75258" b="49396"/>
            <a:stretch/>
          </p:blipFill>
          <p:spPr>
            <a:xfrm>
              <a:off x="8908330" y="3762554"/>
              <a:ext cx="1253765" cy="490193"/>
            </a:xfrm>
            <a:prstGeom prst="flowChartDecision">
              <a:avLst/>
            </a:prstGeom>
          </p:spPr>
        </p:pic>
      </p:grpSp>
      <p:sp>
        <p:nvSpPr>
          <p:cNvPr id="290818" name="流程图: 数据 23">
            <a:extLst>
              <a:ext uri="{FF2B5EF4-FFF2-40B4-BE49-F238E27FC236}">
                <a16:creationId xmlns:a16="http://schemas.microsoft.com/office/drawing/2014/main" id="{33DF7D7F-57EF-5F45-BFC5-AE3F990346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2475" y="3314700"/>
            <a:ext cx="3176588" cy="636588"/>
          </a:xfrm>
          <a:prstGeom prst="flowChartInputOutput">
            <a:avLst/>
          </a:pr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90819" name="流程图: 数据 24">
            <a:extLst>
              <a:ext uri="{FF2B5EF4-FFF2-40B4-BE49-F238E27FC236}">
                <a16:creationId xmlns:a16="http://schemas.microsoft.com/office/drawing/2014/main" id="{9DAE59DD-1EDE-D844-B992-6F7528DB2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4063" y="2257425"/>
            <a:ext cx="3176587" cy="635000"/>
          </a:xfrm>
          <a:prstGeom prst="flowChartInputOutput">
            <a:avLst/>
          </a:pr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grpSp>
        <p:nvGrpSpPr>
          <p:cNvPr id="290820" name="组合 27">
            <a:extLst>
              <a:ext uri="{FF2B5EF4-FFF2-40B4-BE49-F238E27FC236}">
                <a16:creationId xmlns:a16="http://schemas.microsoft.com/office/drawing/2014/main" id="{05D1FC34-61C5-8549-AA3F-81E82CAF0452}"/>
              </a:ext>
            </a:extLst>
          </p:cNvPr>
          <p:cNvGrpSpPr>
            <a:grpSpLocks/>
          </p:cNvGrpSpPr>
          <p:nvPr/>
        </p:nvGrpSpPr>
        <p:grpSpPr bwMode="auto">
          <a:xfrm>
            <a:off x="750888" y="4373563"/>
            <a:ext cx="3176587" cy="636587"/>
            <a:chOff x="0" y="0"/>
            <a:chExt cx="3176332" cy="635266"/>
          </a:xfrm>
        </p:grpSpPr>
        <p:sp>
          <p:nvSpPr>
            <p:cNvPr id="290843" name="流程图: 数据 28">
              <a:extLst>
                <a:ext uri="{FF2B5EF4-FFF2-40B4-BE49-F238E27FC236}">
                  <a16:creationId xmlns:a16="http://schemas.microsoft.com/office/drawing/2014/main" id="{D6153EEA-27C8-C543-809F-44814048F8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176332" cy="635266"/>
            </a:xfrm>
            <a:prstGeom prst="flowChartInputOutpu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290844" name="文本框 29">
              <a:extLst>
                <a:ext uri="{FF2B5EF4-FFF2-40B4-BE49-F238E27FC236}">
                  <a16:creationId xmlns:a16="http://schemas.microsoft.com/office/drawing/2014/main" id="{23E1ED9E-DCE5-3545-B599-C6ECCDA2D9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636" y="151099"/>
              <a:ext cx="1005322" cy="337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6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通信枢纽</a:t>
              </a:r>
            </a:p>
          </p:txBody>
        </p:sp>
      </p:grpSp>
      <p:grpSp>
        <p:nvGrpSpPr>
          <p:cNvPr id="290821" name="组合 30">
            <a:extLst>
              <a:ext uri="{FF2B5EF4-FFF2-40B4-BE49-F238E27FC236}">
                <a16:creationId xmlns:a16="http://schemas.microsoft.com/office/drawing/2014/main" id="{2A6DA0C2-C80B-F742-9F99-91C15AE7DF5D}"/>
              </a:ext>
            </a:extLst>
          </p:cNvPr>
          <p:cNvGrpSpPr>
            <a:grpSpLocks/>
          </p:cNvGrpSpPr>
          <p:nvPr/>
        </p:nvGrpSpPr>
        <p:grpSpPr bwMode="auto">
          <a:xfrm>
            <a:off x="3292475" y="3463925"/>
            <a:ext cx="1601788" cy="1546225"/>
            <a:chOff x="0" y="0"/>
            <a:chExt cx="1600815" cy="1545689"/>
          </a:xfrm>
        </p:grpSpPr>
        <p:sp>
          <p:nvSpPr>
            <p:cNvPr id="290841" name="矩形 12">
              <a:extLst>
                <a:ext uri="{FF2B5EF4-FFF2-40B4-BE49-F238E27FC236}">
                  <a16:creationId xmlns:a16="http://schemas.microsoft.com/office/drawing/2014/main" id="{DB537C62-935A-1D4A-A552-95101931894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0" y="486911"/>
              <a:ext cx="635196" cy="1058778"/>
            </a:xfrm>
            <a:custGeom>
              <a:avLst/>
              <a:gdLst>
                <a:gd name="T0" fmla="*/ 933967 w 432000"/>
                <a:gd name="T1" fmla="*/ 0 h 720080"/>
                <a:gd name="T2" fmla="*/ 933967 w 432000"/>
                <a:gd name="T3" fmla="*/ 933968 h 720080"/>
                <a:gd name="T4" fmla="*/ 933967 w 432000"/>
                <a:gd name="T5" fmla="*/ 1556787 h 720080"/>
                <a:gd name="T6" fmla="*/ 0 w 432000"/>
                <a:gd name="T7" fmla="*/ 1556787 h 720080"/>
                <a:gd name="T8" fmla="*/ 0 w 432000"/>
                <a:gd name="T9" fmla="*/ 933968 h 720080"/>
                <a:gd name="T10" fmla="*/ 933967 w 432000"/>
                <a:gd name="T11" fmla="*/ 0 h 720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2000" h="720080">
                  <a:moveTo>
                    <a:pt x="432000" y="0"/>
                  </a:moveTo>
                  <a:lnTo>
                    <a:pt x="432000" y="432000"/>
                  </a:lnTo>
                  <a:lnTo>
                    <a:pt x="432000" y="720080"/>
                  </a:lnTo>
                  <a:lnTo>
                    <a:pt x="0" y="720080"/>
                  </a:lnTo>
                  <a:lnTo>
                    <a:pt x="0" y="432000"/>
                  </a:lnTo>
                  <a:lnTo>
                    <a:pt x="43200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0842" name="文本框 32">
              <a:extLst>
                <a:ext uri="{FF2B5EF4-FFF2-40B4-BE49-F238E27FC236}">
                  <a16:creationId xmlns:a16="http://schemas.microsoft.com/office/drawing/2014/main" id="{F30FD8EC-DAC1-434E-A2C5-766323661C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697" y="0"/>
              <a:ext cx="1005118" cy="338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6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无人值守</a:t>
              </a:r>
            </a:p>
          </p:txBody>
        </p:sp>
      </p:grpSp>
      <p:grpSp>
        <p:nvGrpSpPr>
          <p:cNvPr id="290822" name="组合 33">
            <a:extLst>
              <a:ext uri="{FF2B5EF4-FFF2-40B4-BE49-F238E27FC236}">
                <a16:creationId xmlns:a16="http://schemas.microsoft.com/office/drawing/2014/main" id="{4F887FB4-91EF-C940-B77A-39CC5C164408}"/>
              </a:ext>
            </a:extLst>
          </p:cNvPr>
          <p:cNvGrpSpPr>
            <a:grpSpLocks/>
          </p:cNvGrpSpPr>
          <p:nvPr/>
        </p:nvGrpSpPr>
        <p:grpSpPr bwMode="auto">
          <a:xfrm>
            <a:off x="5834063" y="2400300"/>
            <a:ext cx="2011362" cy="1550988"/>
            <a:chOff x="0" y="0"/>
            <a:chExt cx="2011993" cy="1550918"/>
          </a:xfrm>
        </p:grpSpPr>
        <p:sp>
          <p:nvSpPr>
            <p:cNvPr id="290839" name="矩形 12">
              <a:extLst>
                <a:ext uri="{FF2B5EF4-FFF2-40B4-BE49-F238E27FC236}">
                  <a16:creationId xmlns:a16="http://schemas.microsoft.com/office/drawing/2014/main" id="{B6F9D7F5-188F-1049-92FE-9FE61C2C03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0" y="492140"/>
              <a:ext cx="635196" cy="1058778"/>
            </a:xfrm>
            <a:custGeom>
              <a:avLst/>
              <a:gdLst>
                <a:gd name="T0" fmla="*/ 933967 w 432000"/>
                <a:gd name="T1" fmla="*/ 0 h 720080"/>
                <a:gd name="T2" fmla="*/ 933967 w 432000"/>
                <a:gd name="T3" fmla="*/ 933968 h 720080"/>
                <a:gd name="T4" fmla="*/ 933967 w 432000"/>
                <a:gd name="T5" fmla="*/ 1556787 h 720080"/>
                <a:gd name="T6" fmla="*/ 0 w 432000"/>
                <a:gd name="T7" fmla="*/ 1556787 h 720080"/>
                <a:gd name="T8" fmla="*/ 0 w 432000"/>
                <a:gd name="T9" fmla="*/ 933968 h 720080"/>
                <a:gd name="T10" fmla="*/ 933967 w 432000"/>
                <a:gd name="T11" fmla="*/ 0 h 720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2000" h="720080">
                  <a:moveTo>
                    <a:pt x="432000" y="0"/>
                  </a:moveTo>
                  <a:lnTo>
                    <a:pt x="432000" y="432000"/>
                  </a:lnTo>
                  <a:lnTo>
                    <a:pt x="432000" y="720080"/>
                  </a:lnTo>
                  <a:lnTo>
                    <a:pt x="0" y="720080"/>
                  </a:lnTo>
                  <a:lnTo>
                    <a:pt x="0" y="432000"/>
                  </a:lnTo>
                  <a:lnTo>
                    <a:pt x="43200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0840" name="文本框 35">
              <a:extLst>
                <a:ext uri="{FF2B5EF4-FFF2-40B4-BE49-F238E27FC236}">
                  <a16:creationId xmlns:a16="http://schemas.microsoft.com/office/drawing/2014/main" id="{E9A9F540-E2A5-814D-911D-00DCDF7792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696" y="0"/>
              <a:ext cx="1416297" cy="3385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6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自动更换电池</a:t>
              </a:r>
            </a:p>
          </p:txBody>
        </p:sp>
      </p:grpSp>
      <p:grpSp>
        <p:nvGrpSpPr>
          <p:cNvPr id="290823" name="组合 36">
            <a:extLst>
              <a:ext uri="{FF2B5EF4-FFF2-40B4-BE49-F238E27FC236}">
                <a16:creationId xmlns:a16="http://schemas.microsoft.com/office/drawing/2014/main" id="{8EB6BCAE-D799-0B48-8CE6-C62A90A1FE1C}"/>
              </a:ext>
            </a:extLst>
          </p:cNvPr>
          <p:cNvGrpSpPr>
            <a:grpSpLocks/>
          </p:cNvGrpSpPr>
          <p:nvPr/>
        </p:nvGrpSpPr>
        <p:grpSpPr bwMode="auto">
          <a:xfrm>
            <a:off x="8374063" y="1198563"/>
            <a:ext cx="3176587" cy="1693862"/>
            <a:chOff x="0" y="0"/>
            <a:chExt cx="3176332" cy="1694045"/>
          </a:xfrm>
        </p:grpSpPr>
        <p:sp>
          <p:nvSpPr>
            <p:cNvPr id="290836" name="流程图: 数据 37">
              <a:extLst>
                <a:ext uri="{FF2B5EF4-FFF2-40B4-BE49-F238E27FC236}">
                  <a16:creationId xmlns:a16="http://schemas.microsoft.com/office/drawing/2014/main" id="{CD7F9C0B-7E2C-EA40-BDE1-EBF78C90B3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176332" cy="635267"/>
            </a:xfrm>
            <a:prstGeom prst="flowChartInputOutpu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290837" name="矩形 12">
              <a:extLst>
                <a:ext uri="{FF2B5EF4-FFF2-40B4-BE49-F238E27FC236}">
                  <a16:creationId xmlns:a16="http://schemas.microsoft.com/office/drawing/2014/main" id="{931AEF61-107F-A74F-B040-AC952667481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0" y="635267"/>
              <a:ext cx="635196" cy="1058778"/>
            </a:xfrm>
            <a:custGeom>
              <a:avLst/>
              <a:gdLst>
                <a:gd name="T0" fmla="*/ 933967 w 432000"/>
                <a:gd name="T1" fmla="*/ 0 h 720080"/>
                <a:gd name="T2" fmla="*/ 933967 w 432000"/>
                <a:gd name="T3" fmla="*/ 933968 h 720080"/>
                <a:gd name="T4" fmla="*/ 933967 w 432000"/>
                <a:gd name="T5" fmla="*/ 1556787 h 720080"/>
                <a:gd name="T6" fmla="*/ 0 w 432000"/>
                <a:gd name="T7" fmla="*/ 1556787 h 720080"/>
                <a:gd name="T8" fmla="*/ 0 w 432000"/>
                <a:gd name="T9" fmla="*/ 933968 h 720080"/>
                <a:gd name="T10" fmla="*/ 933967 w 432000"/>
                <a:gd name="T11" fmla="*/ 0 h 720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2000" h="720080">
                  <a:moveTo>
                    <a:pt x="432000" y="0"/>
                  </a:moveTo>
                  <a:lnTo>
                    <a:pt x="432000" y="432000"/>
                  </a:lnTo>
                  <a:lnTo>
                    <a:pt x="432000" y="720080"/>
                  </a:lnTo>
                  <a:lnTo>
                    <a:pt x="0" y="720080"/>
                  </a:lnTo>
                  <a:lnTo>
                    <a:pt x="0" y="432000"/>
                  </a:lnTo>
                  <a:lnTo>
                    <a:pt x="43200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0838" name="文本框 39">
              <a:extLst>
                <a:ext uri="{FF2B5EF4-FFF2-40B4-BE49-F238E27FC236}">
                  <a16:creationId xmlns:a16="http://schemas.microsoft.com/office/drawing/2014/main" id="{E5B6D422-4BAA-3A49-AB0B-AE60816DDE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7262" y="121120"/>
              <a:ext cx="1005322" cy="338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6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自动起降</a:t>
              </a:r>
            </a:p>
          </p:txBody>
        </p:sp>
      </p:grpSp>
      <p:sp>
        <p:nvSpPr>
          <p:cNvPr id="290824" name="文本框 40">
            <a:extLst>
              <a:ext uri="{FF2B5EF4-FFF2-40B4-BE49-F238E27FC236}">
                <a16:creationId xmlns:a16="http://schemas.microsoft.com/office/drawing/2014/main" id="{1769A546-E2C3-8746-981D-27AFAC78F6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5713" y="5124450"/>
            <a:ext cx="2446337" cy="89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实时连接云端数据库，管理无人机的运行状态，规划包裹的最优派送策略，并进行循环</a:t>
            </a:r>
          </a:p>
        </p:txBody>
      </p:sp>
      <p:sp>
        <p:nvSpPr>
          <p:cNvPr id="290825" name="文本框 41">
            <a:extLst>
              <a:ext uri="{FF2B5EF4-FFF2-40B4-BE49-F238E27FC236}">
                <a16:creationId xmlns:a16="http://schemas.microsoft.com/office/drawing/2014/main" id="{D97A3CE8-7EC6-C946-AC46-876679AE9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2725" y="4124325"/>
            <a:ext cx="2446338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从无人机降落，到更换电池，到装载货物，到离开机库，全程无人操作，真正实现无人值守</a:t>
            </a:r>
            <a:endParaRPr lang="zh-CN" altLang="en-US" sz="120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290826" name="文本框 42">
            <a:extLst>
              <a:ext uri="{FF2B5EF4-FFF2-40B4-BE49-F238E27FC236}">
                <a16:creationId xmlns:a16="http://schemas.microsoft.com/office/drawing/2014/main" id="{DD1E5A9C-D49E-F441-B43E-A93B2228D3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5275" y="3027363"/>
            <a:ext cx="2446338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利用机械臂完成自动更换电池操作，无需担心无人机电池用量问题，大大提升无人机的工作效率</a:t>
            </a:r>
            <a:endParaRPr lang="zh-CN" altLang="en-US" sz="120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290827" name="文本框 43">
            <a:extLst>
              <a:ext uri="{FF2B5EF4-FFF2-40B4-BE49-F238E27FC236}">
                <a16:creationId xmlns:a16="http://schemas.microsoft.com/office/drawing/2014/main" id="{89AFD982-8808-054C-8121-E8BB8D96B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4963" y="1968500"/>
            <a:ext cx="2446337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提供无人机智能升降平台，且配备姿态调整装置，为无人机的起落提供最佳环境</a:t>
            </a:r>
            <a:endParaRPr lang="zh-CN" altLang="en-US" sz="120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290828" name="文本框 35">
            <a:extLst>
              <a:ext uri="{FF2B5EF4-FFF2-40B4-BE49-F238E27FC236}">
                <a16:creationId xmlns:a16="http://schemas.microsoft.com/office/drawing/2014/main" id="{A38201EC-F62F-0141-ACD0-CE6F48EAD4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2725" y="193675"/>
            <a:ext cx="17589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/>
              <a:t>Marketing</a:t>
            </a:r>
            <a:endParaRPr lang="zh-CN" altLang="en-US" sz="1800"/>
          </a:p>
        </p:txBody>
      </p:sp>
      <p:sp>
        <p:nvSpPr>
          <p:cNvPr id="290829" name="文本框 36">
            <a:extLst>
              <a:ext uri="{FF2B5EF4-FFF2-40B4-BE49-F238E27FC236}">
                <a16:creationId xmlns:a16="http://schemas.microsoft.com/office/drawing/2014/main" id="{A02993D5-BB56-5243-9767-73CB9CACBE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5375" y="3409950"/>
            <a:ext cx="25352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b="1">
                <a:solidFill>
                  <a:srgbClr val="3536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</a:t>
            </a:r>
            <a:r>
              <a:rPr lang="en-US" altLang="zh-CN" sz="2000" b="1">
                <a:solidFill>
                  <a:srgbClr val="3536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CAD</a:t>
            </a:r>
            <a:r>
              <a:rPr lang="zh-CN" altLang="en-US" sz="2000" b="1">
                <a:solidFill>
                  <a:srgbClr val="3536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en-US" altLang="zh-CN" sz="2000" b="1">
              <a:solidFill>
                <a:srgbClr val="3536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0830" name="图片 37">
            <a:extLst>
              <a:ext uri="{FF2B5EF4-FFF2-40B4-BE49-F238E27FC236}">
                <a16:creationId xmlns:a16="http://schemas.microsoft.com/office/drawing/2014/main" id="{7ADEF276-2C80-894D-B1B3-E7623CF9C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757238"/>
            <a:ext cx="4422775" cy="297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0831" name="文本框 41">
            <a:extLst>
              <a:ext uri="{FF2B5EF4-FFF2-40B4-BE49-F238E27FC236}">
                <a16:creationId xmlns:a16="http://schemas.microsoft.com/office/drawing/2014/main" id="{1B278566-8134-2249-AEA6-19AFAFC59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9063" y="6218238"/>
            <a:ext cx="18192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b="1">
                <a:solidFill>
                  <a:srgbClr val="3536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效果图</a:t>
            </a:r>
          </a:p>
        </p:txBody>
      </p:sp>
      <p:grpSp>
        <p:nvGrpSpPr>
          <p:cNvPr id="290832" name="组合 3">
            <a:extLst>
              <a:ext uri="{FF2B5EF4-FFF2-40B4-BE49-F238E27FC236}">
                <a16:creationId xmlns:a16="http://schemas.microsoft.com/office/drawing/2014/main" id="{CA6D1067-D254-BB4E-BCC4-26E6742F5595}"/>
              </a:ext>
            </a:extLst>
          </p:cNvPr>
          <p:cNvGrpSpPr>
            <a:grpSpLocks/>
          </p:cNvGrpSpPr>
          <p:nvPr/>
        </p:nvGrpSpPr>
        <p:grpSpPr bwMode="auto">
          <a:xfrm>
            <a:off x="11113" y="327025"/>
            <a:ext cx="457200" cy="342900"/>
            <a:chOff x="0" y="0"/>
            <a:chExt cx="457201" cy="285750"/>
          </a:xfrm>
        </p:grpSpPr>
        <p:sp>
          <p:nvSpPr>
            <p:cNvPr id="290834" name="矩形 4">
              <a:extLst>
                <a:ext uri="{FF2B5EF4-FFF2-40B4-BE49-F238E27FC236}">
                  <a16:creationId xmlns:a16="http://schemas.microsoft.com/office/drawing/2014/main" id="{F9FAF383-A28A-9E42-9938-B5139F45B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290835" name="矩形 5">
              <a:extLst>
                <a:ext uri="{FF2B5EF4-FFF2-40B4-BE49-F238E27FC236}">
                  <a16:creationId xmlns:a16="http://schemas.microsoft.com/office/drawing/2014/main" id="{49BDBD04-813C-7A49-917F-F3AA12FCCE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290833" name="文本框 6">
            <a:extLst>
              <a:ext uri="{FF2B5EF4-FFF2-40B4-BE49-F238E27FC236}">
                <a16:creationId xmlns:a16="http://schemas.microsoft.com/office/drawing/2014/main" id="{1EB85922-7203-5D4D-930C-8FB60D841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088" y="266700"/>
            <a:ext cx="51990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3536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r>
              <a:rPr lang="en-US" altLang="zh-CN" sz="2400" b="1">
                <a:solidFill>
                  <a:srgbClr val="3536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>
                <a:solidFill>
                  <a:srgbClr val="3536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核心技术（基站部分）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841" name="图片 3">
            <a:extLst>
              <a:ext uri="{FF2B5EF4-FFF2-40B4-BE49-F238E27FC236}">
                <a16:creationId xmlns:a16="http://schemas.microsoft.com/office/drawing/2014/main" id="{9A7C7414-5B63-F944-A6D6-7BE324741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9288" y="395288"/>
            <a:ext cx="10301288" cy="678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1842" name="矩形 7">
            <a:extLst>
              <a:ext uri="{FF2B5EF4-FFF2-40B4-BE49-F238E27FC236}">
                <a16:creationId xmlns:a16="http://schemas.microsoft.com/office/drawing/2014/main" id="{B14B1C94-F4FF-D74D-94D1-B0AC44E2A8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73113" y="614363"/>
            <a:ext cx="9239251" cy="6397625"/>
          </a:xfrm>
          <a:prstGeom prst="rect">
            <a:avLst/>
          </a:prstGeom>
          <a:solidFill>
            <a:srgbClr val="FFFFFF">
              <a:alpha val="51764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grpSp>
        <p:nvGrpSpPr>
          <p:cNvPr id="291843" name="组合 3">
            <a:extLst>
              <a:ext uri="{FF2B5EF4-FFF2-40B4-BE49-F238E27FC236}">
                <a16:creationId xmlns:a16="http://schemas.microsoft.com/office/drawing/2014/main" id="{D51D8A38-E4EA-244F-AA1A-8A5A8DDF7BE6}"/>
              </a:ext>
            </a:extLst>
          </p:cNvPr>
          <p:cNvGrpSpPr>
            <a:grpSpLocks/>
          </p:cNvGrpSpPr>
          <p:nvPr/>
        </p:nvGrpSpPr>
        <p:grpSpPr bwMode="auto">
          <a:xfrm>
            <a:off x="0" y="327025"/>
            <a:ext cx="457200" cy="342900"/>
            <a:chOff x="0" y="0"/>
            <a:chExt cx="457201" cy="285750"/>
          </a:xfrm>
        </p:grpSpPr>
        <p:sp>
          <p:nvSpPr>
            <p:cNvPr id="291861" name="矩形 4">
              <a:extLst>
                <a:ext uri="{FF2B5EF4-FFF2-40B4-BE49-F238E27FC236}">
                  <a16:creationId xmlns:a16="http://schemas.microsoft.com/office/drawing/2014/main" id="{80E04EB7-184F-F64C-8687-59307A0E6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291862" name="矩形 5">
              <a:extLst>
                <a:ext uri="{FF2B5EF4-FFF2-40B4-BE49-F238E27FC236}">
                  <a16:creationId xmlns:a16="http://schemas.microsoft.com/office/drawing/2014/main" id="{9412118A-BE2E-5243-A678-118437B24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291844" name="文本框 6">
            <a:extLst>
              <a:ext uri="{FF2B5EF4-FFF2-40B4-BE49-F238E27FC236}">
                <a16:creationId xmlns:a16="http://schemas.microsoft.com/office/drawing/2014/main" id="{7F69731F-5997-CE44-8B0A-148339ABA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975" y="266700"/>
            <a:ext cx="51990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r>
              <a:rPr lang="en-US" altLang="zh-CN" sz="24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核心技术（基站部分）</a:t>
            </a:r>
          </a:p>
        </p:txBody>
      </p:sp>
      <p:sp>
        <p:nvSpPr>
          <p:cNvPr id="291845" name="文本框 5">
            <a:extLst>
              <a:ext uri="{FF2B5EF4-FFF2-40B4-BE49-F238E27FC236}">
                <a16:creationId xmlns:a16="http://schemas.microsoft.com/office/drawing/2014/main" id="{D7DB0CFC-1117-8E4E-8026-294EB84AFB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3200" y="182563"/>
            <a:ext cx="17573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>
                <a:solidFill>
                  <a:srgbClr val="000000"/>
                </a:solidFill>
              </a:rPr>
              <a:t>Conveyer</a:t>
            </a:r>
            <a:endParaRPr lang="zh-CN" altLang="en-US" sz="1800">
              <a:solidFill>
                <a:srgbClr val="000000"/>
              </a:solidFill>
            </a:endParaRPr>
          </a:p>
        </p:txBody>
      </p:sp>
      <p:pic>
        <p:nvPicPr>
          <p:cNvPr id="291846" name="图片 33">
            <a:extLst>
              <a:ext uri="{FF2B5EF4-FFF2-40B4-BE49-F238E27FC236}">
                <a16:creationId xmlns:a16="http://schemas.microsoft.com/office/drawing/2014/main" id="{B1289E97-3851-EC47-A2DB-5F350B5F0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05" t="41374" r="15590" b="52693"/>
          <a:stretch>
            <a:fillRect/>
          </a:stretch>
        </p:blipFill>
        <p:spPr bwMode="auto">
          <a:xfrm>
            <a:off x="463550" y="5805488"/>
            <a:ext cx="823913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1847" name="矩形 40">
            <a:extLst>
              <a:ext uri="{FF2B5EF4-FFF2-40B4-BE49-F238E27FC236}">
                <a16:creationId xmlns:a16="http://schemas.microsoft.com/office/drawing/2014/main" id="{2176A08C-FB58-484B-B688-CBF86F44AC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5075" y="5900738"/>
            <a:ext cx="16208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3536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外卖配送</a:t>
            </a:r>
          </a:p>
        </p:txBody>
      </p:sp>
      <p:sp>
        <p:nvSpPr>
          <p:cNvPr id="291848" name="矩形 43">
            <a:extLst>
              <a:ext uri="{FF2B5EF4-FFF2-40B4-BE49-F238E27FC236}">
                <a16:creationId xmlns:a16="http://schemas.microsoft.com/office/drawing/2014/main" id="{050C5029-9932-2B4B-96C6-63F1957EB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3350" y="2517775"/>
            <a:ext cx="16970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600" b="1">
                <a:solidFill>
                  <a:srgbClr val="409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商家固定</a:t>
            </a:r>
          </a:p>
        </p:txBody>
      </p:sp>
      <p:sp>
        <p:nvSpPr>
          <p:cNvPr id="291849" name="矩形 44">
            <a:extLst>
              <a:ext uri="{FF2B5EF4-FFF2-40B4-BE49-F238E27FC236}">
                <a16:creationId xmlns:a16="http://schemas.microsoft.com/office/drawing/2014/main" id="{62823FAD-B38B-0D44-B9EC-15DEC6E9A1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3350" y="3298825"/>
            <a:ext cx="15827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600" b="1">
                <a:solidFill>
                  <a:srgbClr val="3536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自动传送</a:t>
            </a:r>
          </a:p>
        </p:txBody>
      </p:sp>
      <p:sp>
        <p:nvSpPr>
          <p:cNvPr id="291850" name="矩形 45">
            <a:extLst>
              <a:ext uri="{FF2B5EF4-FFF2-40B4-BE49-F238E27FC236}">
                <a16:creationId xmlns:a16="http://schemas.microsoft.com/office/drawing/2014/main" id="{9F47722D-AA47-5042-99D9-5DAF7A9117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3350" y="4081463"/>
            <a:ext cx="16970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600" b="1">
                <a:solidFill>
                  <a:srgbClr val="409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进入机库</a:t>
            </a:r>
          </a:p>
        </p:txBody>
      </p:sp>
      <p:sp>
        <p:nvSpPr>
          <p:cNvPr id="291851" name="矩形 46">
            <a:extLst>
              <a:ext uri="{FF2B5EF4-FFF2-40B4-BE49-F238E27FC236}">
                <a16:creationId xmlns:a16="http://schemas.microsoft.com/office/drawing/2014/main" id="{398609DC-8538-244E-BCF7-7A3B0A5E05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3350" y="4862513"/>
            <a:ext cx="31877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600" b="1">
                <a:solidFill>
                  <a:srgbClr val="3536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自动与无人机连接</a:t>
            </a:r>
            <a:endParaRPr lang="en-US" altLang="zh-CN" sz="2600" b="1">
              <a:solidFill>
                <a:srgbClr val="3536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1852" name="组合 12">
            <a:extLst>
              <a:ext uri="{FF2B5EF4-FFF2-40B4-BE49-F238E27FC236}">
                <a16:creationId xmlns:a16="http://schemas.microsoft.com/office/drawing/2014/main" id="{C5D651F7-0ED3-F344-862A-C2E7101A59F9}"/>
              </a:ext>
            </a:extLst>
          </p:cNvPr>
          <p:cNvGrpSpPr>
            <a:grpSpLocks/>
          </p:cNvGrpSpPr>
          <p:nvPr/>
        </p:nvGrpSpPr>
        <p:grpSpPr bwMode="auto">
          <a:xfrm>
            <a:off x="3709988" y="1323975"/>
            <a:ext cx="3752850" cy="3235325"/>
            <a:chOff x="3192219" y="1272422"/>
            <a:chExt cx="3753547" cy="3235142"/>
          </a:xfrm>
        </p:grpSpPr>
        <p:sp>
          <p:nvSpPr>
            <p:cNvPr id="55" name="椭圆形标注 54">
              <a:extLst>
                <a:ext uri="{FF2B5EF4-FFF2-40B4-BE49-F238E27FC236}">
                  <a16:creationId xmlns:a16="http://schemas.microsoft.com/office/drawing/2014/main" id="{C07DB758-31CE-4644-B362-A01B4DA29CB7}"/>
                </a:ext>
              </a:extLst>
            </p:cNvPr>
            <p:cNvSpPr/>
            <p:nvPr/>
          </p:nvSpPr>
          <p:spPr bwMode="auto">
            <a:xfrm>
              <a:off x="3192219" y="1272422"/>
              <a:ext cx="3748783" cy="3235142"/>
            </a:xfrm>
            <a:prstGeom prst="wedgeEllipseCallout">
              <a:avLst>
                <a:gd name="adj1" fmla="val 39168"/>
                <a:gd name="adj2" fmla="val 92878"/>
              </a:avLst>
            </a:prstGeom>
            <a:solidFill>
              <a:srgbClr val="40937D">
                <a:alpha val="2745"/>
              </a:srgbClr>
            </a:solidFill>
            <a:ln w="38100">
              <a:solidFill>
                <a:srgbClr val="40937D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id="{CFFF9318-A949-834D-AD94-BDD545CC3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45" t="4650" r="7007"/>
            <a:stretch>
              <a:fillRect/>
            </a:stretch>
          </p:blipFill>
          <p:spPr>
            <a:xfrm>
              <a:off x="3195871" y="1285764"/>
              <a:ext cx="3749895" cy="3119314"/>
            </a:xfrm>
            <a:custGeom>
              <a:avLst/>
              <a:gdLst>
                <a:gd name="connsiteX0" fmla="*/ 1940027 w 3749895"/>
                <a:gd name="connsiteY0" fmla="*/ 992 h 3119314"/>
                <a:gd name="connsiteX1" fmla="*/ 3404449 w 3749895"/>
                <a:gd name="connsiteY1" fmla="*/ 682276 h 3119314"/>
                <a:gd name="connsiteX2" fmla="*/ 2910211 w 3749895"/>
                <a:gd name="connsiteY2" fmla="*/ 2966324 h 3119314"/>
                <a:gd name="connsiteX3" fmla="*/ 2947841 w 3749895"/>
                <a:gd name="connsiteY3" fmla="*/ 3119314 h 3119314"/>
                <a:gd name="connsiteX4" fmla="*/ 1181985 w 3749895"/>
                <a:gd name="connsiteY4" fmla="*/ 3119314 h 3119314"/>
                <a:gd name="connsiteX5" fmla="*/ 1133565 w 3749895"/>
                <a:gd name="connsiteY5" fmla="*/ 3103373 h 3119314"/>
                <a:gd name="connsiteX6" fmla="*/ 138658 w 3749895"/>
                <a:gd name="connsiteY6" fmla="*/ 2227211 h 3119314"/>
                <a:gd name="connsiteX7" fmla="*/ 1164450 w 3749895"/>
                <a:gd name="connsiteY7" fmla="*/ 120878 h 3119314"/>
                <a:gd name="connsiteX8" fmla="*/ 1940027 w 3749895"/>
                <a:gd name="connsiteY8" fmla="*/ 992 h 311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9895" h="3119314">
                  <a:moveTo>
                    <a:pt x="1940027" y="992"/>
                  </a:moveTo>
                  <a:cubicBezTo>
                    <a:pt x="2510450" y="18248"/>
                    <a:pt x="3057680" y="260152"/>
                    <a:pt x="3404449" y="682276"/>
                  </a:cubicBezTo>
                  <a:cubicBezTo>
                    <a:pt x="4016620" y="1427476"/>
                    <a:pt x="3792773" y="2461949"/>
                    <a:pt x="2910211" y="2966324"/>
                  </a:cubicBezTo>
                  <a:lnTo>
                    <a:pt x="2947841" y="3119314"/>
                  </a:lnTo>
                  <a:lnTo>
                    <a:pt x="1181985" y="3119314"/>
                  </a:lnTo>
                  <a:lnTo>
                    <a:pt x="1133565" y="3103373"/>
                  </a:lnTo>
                  <a:cubicBezTo>
                    <a:pt x="694115" y="2939924"/>
                    <a:pt x="329857" y="2632793"/>
                    <a:pt x="138658" y="2227211"/>
                  </a:cubicBezTo>
                  <a:cubicBezTo>
                    <a:pt x="-250765" y="1401145"/>
                    <a:pt x="208088" y="458950"/>
                    <a:pt x="1164450" y="120878"/>
                  </a:cubicBezTo>
                  <a:cubicBezTo>
                    <a:pt x="1416669" y="31719"/>
                    <a:pt x="1680744" y="-6852"/>
                    <a:pt x="1940027" y="992"/>
                  </a:cubicBezTo>
                  <a:close/>
                </a:path>
              </a:pathLst>
            </a:custGeom>
            <a:ln w="38100">
              <a:noFill/>
            </a:ln>
          </p:spPr>
        </p:pic>
      </p:grpSp>
      <p:sp>
        <p:nvSpPr>
          <p:cNvPr id="16" name="椭圆形标注 15">
            <a:extLst>
              <a:ext uri="{FF2B5EF4-FFF2-40B4-BE49-F238E27FC236}">
                <a16:creationId xmlns:a16="http://schemas.microsoft.com/office/drawing/2014/main" id="{65C71007-5753-7A45-8053-B57A0476B7CC}"/>
              </a:ext>
            </a:extLst>
          </p:cNvPr>
          <p:cNvSpPr/>
          <p:nvPr/>
        </p:nvSpPr>
        <p:spPr bwMode="auto">
          <a:xfrm>
            <a:off x="6881813" y="138113"/>
            <a:ext cx="1981200" cy="1870075"/>
          </a:xfrm>
          <a:prstGeom prst="wedgeEllipseCallout">
            <a:avLst>
              <a:gd name="adj1" fmla="val -62241"/>
              <a:gd name="adj2" fmla="val 56654"/>
            </a:avLst>
          </a:prstGeom>
          <a:solidFill>
            <a:srgbClr val="E2F1EE"/>
          </a:solidFill>
          <a:ln w="38100">
            <a:solidFill>
              <a:srgbClr val="40937D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291854" name="文本框 8">
            <a:extLst>
              <a:ext uri="{FF2B5EF4-FFF2-40B4-BE49-F238E27FC236}">
                <a16:creationId xmlns:a16="http://schemas.microsoft.com/office/drawing/2014/main" id="{00E7287D-6864-7F43-959A-F67964CEAB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1838" y="2474913"/>
            <a:ext cx="12858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 dirty="0">
                <a:solidFill>
                  <a:srgbClr val="409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000" dirty="0">
              <a:solidFill>
                <a:srgbClr val="4093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1855" name="文本框 10">
            <a:extLst>
              <a:ext uri="{FF2B5EF4-FFF2-40B4-BE49-F238E27FC236}">
                <a16:creationId xmlns:a16="http://schemas.microsoft.com/office/drawing/2014/main" id="{F0F89EDA-57CF-C142-A316-C0ABEE782A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1838" y="3255963"/>
            <a:ext cx="12858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 dirty="0">
                <a:solidFill>
                  <a:srgbClr val="3536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000" dirty="0">
              <a:solidFill>
                <a:srgbClr val="3536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1856" name="文本框 12">
            <a:extLst>
              <a:ext uri="{FF2B5EF4-FFF2-40B4-BE49-F238E27FC236}">
                <a16:creationId xmlns:a16="http://schemas.microsoft.com/office/drawing/2014/main" id="{CDA0A23F-80D3-0848-9D4B-F8487D7051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7075" y="4038600"/>
            <a:ext cx="12858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>
                <a:solidFill>
                  <a:srgbClr val="409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4000">
              <a:solidFill>
                <a:srgbClr val="4093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1857" name="文本框 14">
            <a:extLst>
              <a:ext uri="{FF2B5EF4-FFF2-40B4-BE49-F238E27FC236}">
                <a16:creationId xmlns:a16="http://schemas.microsoft.com/office/drawing/2014/main" id="{9C9909BD-AD3C-5343-9A33-5C9470BF5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7075" y="4819650"/>
            <a:ext cx="12858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>
                <a:solidFill>
                  <a:srgbClr val="3536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4000">
              <a:solidFill>
                <a:srgbClr val="3536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85FC24BE-53DA-FC47-BFF8-F44C2502D4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0" t="15074" r="3554" b="19366"/>
          <a:stretch/>
        </p:blipFill>
        <p:spPr>
          <a:xfrm>
            <a:off x="6902905" y="430275"/>
            <a:ext cx="1982367" cy="1334407"/>
          </a:xfrm>
          <a:custGeom>
            <a:avLst/>
            <a:gdLst>
              <a:gd name="connsiteX0" fmla="*/ 275250 w 1982367"/>
              <a:gd name="connsiteY0" fmla="*/ 0 h 1334407"/>
              <a:gd name="connsiteX1" fmla="*/ 1707330 w 1982367"/>
              <a:gd name="connsiteY1" fmla="*/ 0 h 1334407"/>
              <a:gd name="connsiteX2" fmla="*/ 1722793 w 1982367"/>
              <a:gd name="connsiteY2" fmla="*/ 13313 h 1334407"/>
              <a:gd name="connsiteX3" fmla="*/ 1686764 w 1982367"/>
              <a:gd name="connsiteY3" fmla="*/ 1310332 h 1334407"/>
              <a:gd name="connsiteX4" fmla="*/ 1655680 w 1982367"/>
              <a:gd name="connsiteY4" fmla="*/ 1334407 h 1334407"/>
              <a:gd name="connsiteX5" fmla="*/ 6599 w 1982367"/>
              <a:gd name="connsiteY5" fmla="*/ 1334407 h 1334407"/>
              <a:gd name="connsiteX6" fmla="*/ 144446 w 1982367"/>
              <a:gd name="connsiteY6" fmla="*/ 1130093 h 1334407"/>
              <a:gd name="connsiteX7" fmla="*/ 169249 w 1982367"/>
              <a:gd name="connsiteY7" fmla="*/ 121368 h 1334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82367" h="1334407">
                <a:moveTo>
                  <a:pt x="275250" y="0"/>
                </a:moveTo>
                <a:lnTo>
                  <a:pt x="1707330" y="0"/>
                </a:lnTo>
                <a:lnTo>
                  <a:pt x="1722793" y="13313"/>
                </a:lnTo>
                <a:cubicBezTo>
                  <a:pt x="2082399" y="384463"/>
                  <a:pt x="2066482" y="957462"/>
                  <a:pt x="1686764" y="1310332"/>
                </a:cubicBezTo>
                <a:lnTo>
                  <a:pt x="1655680" y="1334407"/>
                </a:lnTo>
                <a:lnTo>
                  <a:pt x="6599" y="1334407"/>
                </a:lnTo>
                <a:lnTo>
                  <a:pt x="144446" y="1130093"/>
                </a:lnTo>
                <a:cubicBezTo>
                  <a:pt x="-62491" y="809119"/>
                  <a:pt x="-40779" y="415519"/>
                  <a:pt x="169249" y="121368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889" name="组合 3">
            <a:extLst>
              <a:ext uri="{FF2B5EF4-FFF2-40B4-BE49-F238E27FC236}">
                <a16:creationId xmlns:a16="http://schemas.microsoft.com/office/drawing/2014/main" id="{777A709B-8249-6740-B14A-C2265BFFA0BC}"/>
              </a:ext>
            </a:extLst>
          </p:cNvPr>
          <p:cNvGrpSpPr>
            <a:grpSpLocks/>
          </p:cNvGrpSpPr>
          <p:nvPr/>
        </p:nvGrpSpPr>
        <p:grpSpPr bwMode="auto">
          <a:xfrm>
            <a:off x="0" y="327025"/>
            <a:ext cx="457200" cy="342900"/>
            <a:chOff x="0" y="0"/>
            <a:chExt cx="457201" cy="285750"/>
          </a:xfrm>
        </p:grpSpPr>
        <p:sp>
          <p:nvSpPr>
            <p:cNvPr id="293908" name="矩形 4">
              <a:extLst>
                <a:ext uri="{FF2B5EF4-FFF2-40B4-BE49-F238E27FC236}">
                  <a16:creationId xmlns:a16="http://schemas.microsoft.com/office/drawing/2014/main" id="{C2D7BFAE-34F5-3F4F-A66B-CCD1B8012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293909" name="矩形 5">
              <a:extLst>
                <a:ext uri="{FF2B5EF4-FFF2-40B4-BE49-F238E27FC236}">
                  <a16:creationId xmlns:a16="http://schemas.microsoft.com/office/drawing/2014/main" id="{2860C79D-4751-EE4F-A879-004B0BCCF3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293890" name="文本框 6">
            <a:extLst>
              <a:ext uri="{FF2B5EF4-FFF2-40B4-BE49-F238E27FC236}">
                <a16:creationId xmlns:a16="http://schemas.microsoft.com/office/drawing/2014/main" id="{5E37FB63-3820-0A4D-BCBE-26AF8DFA28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975" y="266700"/>
            <a:ext cx="51990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r>
              <a:rPr lang="en-US" altLang="zh-CN" sz="24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核心技术（用户交互部分）</a:t>
            </a:r>
          </a:p>
        </p:txBody>
      </p:sp>
      <p:sp>
        <p:nvSpPr>
          <p:cNvPr id="293891" name="文本框 5">
            <a:extLst>
              <a:ext uri="{FF2B5EF4-FFF2-40B4-BE49-F238E27FC236}">
                <a16:creationId xmlns:a16="http://schemas.microsoft.com/office/drawing/2014/main" id="{5616E619-E2DC-9A49-A98A-932DE8BD8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3200" y="182563"/>
            <a:ext cx="17573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/>
              <a:t>Web console</a:t>
            </a:r>
            <a:endParaRPr lang="zh-CN" altLang="en-US" sz="1800"/>
          </a:p>
        </p:txBody>
      </p:sp>
      <p:grpSp>
        <p:nvGrpSpPr>
          <p:cNvPr id="293892" name="组合 5">
            <a:extLst>
              <a:ext uri="{FF2B5EF4-FFF2-40B4-BE49-F238E27FC236}">
                <a16:creationId xmlns:a16="http://schemas.microsoft.com/office/drawing/2014/main" id="{92545F8D-AD02-CD40-8BF2-7249D1068B40}"/>
              </a:ext>
            </a:extLst>
          </p:cNvPr>
          <p:cNvGrpSpPr>
            <a:grpSpLocks/>
          </p:cNvGrpSpPr>
          <p:nvPr/>
        </p:nvGrpSpPr>
        <p:grpSpPr bwMode="auto">
          <a:xfrm>
            <a:off x="0" y="2354263"/>
            <a:ext cx="7080250" cy="3003550"/>
            <a:chOff x="0" y="0"/>
            <a:chExt cx="7079671" cy="3003011"/>
          </a:xfrm>
        </p:grpSpPr>
        <p:grpSp>
          <p:nvGrpSpPr>
            <p:cNvPr id="293898" name="组合 6">
              <a:extLst>
                <a:ext uri="{FF2B5EF4-FFF2-40B4-BE49-F238E27FC236}">
                  <a16:creationId xmlns:a16="http://schemas.microsoft.com/office/drawing/2014/main" id="{E4E6395B-3594-C244-BE83-81C96B39A0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7079671" cy="3003011"/>
              <a:chOff x="0" y="0"/>
              <a:chExt cx="7079671" cy="3003011"/>
            </a:xfrm>
          </p:grpSpPr>
          <p:pic>
            <p:nvPicPr>
              <p:cNvPr id="293903" name="图片 17">
                <a:extLst>
                  <a:ext uri="{FF2B5EF4-FFF2-40B4-BE49-F238E27FC236}">
                    <a16:creationId xmlns:a16="http://schemas.microsoft.com/office/drawing/2014/main" id="{CC5AA6EC-FC1E-914F-8CA9-4BB7CC3285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557"/>
              <a:stretch>
                <a:fillRect/>
              </a:stretch>
            </p:blipFill>
            <p:spPr bwMode="auto">
              <a:xfrm>
                <a:off x="0" y="1"/>
                <a:ext cx="6323191" cy="3003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3904" name="Rectangle 7">
                <a:extLst>
                  <a:ext uri="{FF2B5EF4-FFF2-40B4-BE49-F238E27FC236}">
                    <a16:creationId xmlns:a16="http://schemas.microsoft.com/office/drawing/2014/main" id="{9DF194F4-4F54-DB47-A707-6F005EAA2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3193" y="0"/>
                <a:ext cx="756478" cy="756478"/>
              </a:xfrm>
              <a:prstGeom prst="rect">
                <a:avLst/>
              </a:prstGeom>
              <a:solidFill>
                <a:srgbClr val="4093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1CBB9F"/>
                  </a:solidFill>
                </a:endParaRPr>
              </a:p>
            </p:txBody>
          </p:sp>
          <p:sp>
            <p:nvSpPr>
              <p:cNvPr id="293905" name="Rectangle 45">
                <a:extLst>
                  <a:ext uri="{FF2B5EF4-FFF2-40B4-BE49-F238E27FC236}">
                    <a16:creationId xmlns:a16="http://schemas.microsoft.com/office/drawing/2014/main" id="{8679B6D4-BD54-9541-977D-6F01E06080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3193" y="756478"/>
                <a:ext cx="756478" cy="756478"/>
              </a:xfrm>
              <a:prstGeom prst="rect">
                <a:avLst/>
              </a:prstGeom>
              <a:solidFill>
                <a:srgbClr val="3536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1CBB9F"/>
                  </a:solidFill>
                </a:endParaRPr>
              </a:p>
            </p:txBody>
          </p:sp>
          <p:sp>
            <p:nvSpPr>
              <p:cNvPr id="293906" name="Rectangle 46">
                <a:extLst>
                  <a:ext uri="{FF2B5EF4-FFF2-40B4-BE49-F238E27FC236}">
                    <a16:creationId xmlns:a16="http://schemas.microsoft.com/office/drawing/2014/main" id="{F75BA601-BEA8-E34F-A609-4278818CCF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3193" y="1490054"/>
                <a:ext cx="756478" cy="756478"/>
              </a:xfrm>
              <a:prstGeom prst="rect">
                <a:avLst/>
              </a:prstGeom>
              <a:solidFill>
                <a:srgbClr val="4093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1CBB9F"/>
                  </a:solidFill>
                </a:endParaRPr>
              </a:p>
            </p:txBody>
          </p:sp>
          <p:sp>
            <p:nvSpPr>
              <p:cNvPr id="293907" name="Rectangle 55">
                <a:extLst>
                  <a:ext uri="{FF2B5EF4-FFF2-40B4-BE49-F238E27FC236}">
                    <a16:creationId xmlns:a16="http://schemas.microsoft.com/office/drawing/2014/main" id="{3BC95C60-CD0A-B24B-AA7A-EF1749EF45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3193" y="2246532"/>
                <a:ext cx="756478" cy="756478"/>
              </a:xfrm>
              <a:prstGeom prst="rect">
                <a:avLst/>
              </a:prstGeom>
              <a:solidFill>
                <a:srgbClr val="3536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800">
                  <a:solidFill>
                    <a:srgbClr val="1CBB9F"/>
                  </a:solidFill>
                </a:endParaRPr>
              </a:p>
            </p:txBody>
          </p:sp>
        </p:grpSp>
        <p:pic>
          <p:nvPicPr>
            <p:cNvPr id="293899" name="组合 7">
              <a:extLst>
                <a:ext uri="{FF2B5EF4-FFF2-40B4-BE49-F238E27FC236}">
                  <a16:creationId xmlns:a16="http://schemas.microsoft.com/office/drawing/2014/main" id="{A20E72C6-55B7-3C43-BB12-F2C3B05518C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1008" y="2443068"/>
              <a:ext cx="323088" cy="359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3900" name="组合 8">
              <a:extLst>
                <a:ext uri="{FF2B5EF4-FFF2-40B4-BE49-F238E27FC236}">
                  <a16:creationId xmlns:a16="http://schemas.microsoft.com/office/drawing/2014/main" id="{60609F2A-0222-4044-9653-1BB62AD4F1A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3680" y="1674972"/>
              <a:ext cx="231648" cy="390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3901" name="Freeform 304">
              <a:extLst>
                <a:ext uri="{FF2B5EF4-FFF2-40B4-BE49-F238E27FC236}">
                  <a16:creationId xmlns:a16="http://schemas.microsoft.com/office/drawing/2014/main" id="{A5EED1DD-1F99-8A48-95D1-9ECFF834D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1755" y="941679"/>
              <a:ext cx="350302" cy="350304"/>
            </a:xfrm>
            <a:custGeom>
              <a:avLst/>
              <a:gdLst>
                <a:gd name="T0" fmla="*/ 407605274 w 297"/>
                <a:gd name="T1" fmla="*/ 322749111 h 297"/>
                <a:gd name="T2" fmla="*/ 319963724 w 297"/>
                <a:gd name="T3" fmla="*/ 271276833 h 297"/>
                <a:gd name="T4" fmla="*/ 306051899 w 297"/>
                <a:gd name="T5" fmla="*/ 272667434 h 297"/>
                <a:gd name="T6" fmla="*/ 279620020 w 297"/>
                <a:gd name="T7" fmla="*/ 299099463 h 297"/>
                <a:gd name="T8" fmla="*/ 264317602 w 297"/>
                <a:gd name="T9" fmla="*/ 306054825 h 297"/>
                <a:gd name="T10" fmla="*/ 169719550 w 297"/>
                <a:gd name="T11" fmla="*/ 244844804 h 297"/>
                <a:gd name="T12" fmla="*/ 108509878 w 297"/>
                <a:gd name="T13" fmla="*/ 150245032 h 297"/>
                <a:gd name="T14" fmla="*/ 114073428 w 297"/>
                <a:gd name="T15" fmla="*/ 133551926 h 297"/>
                <a:gd name="T16" fmla="*/ 136332349 w 297"/>
                <a:gd name="T17" fmla="*/ 111292878 h 297"/>
                <a:gd name="T18" fmla="*/ 139114714 w 297"/>
                <a:gd name="T19" fmla="*/ 97380974 h 297"/>
                <a:gd name="T20" fmla="*/ 90423915 w 297"/>
                <a:gd name="T21" fmla="*/ 5564762 h 297"/>
                <a:gd name="T22" fmla="*/ 80686227 w 297"/>
                <a:gd name="T23" fmla="*/ 4172982 h 297"/>
                <a:gd name="T24" fmla="*/ 19476555 w 297"/>
                <a:gd name="T25" fmla="*/ 63993582 h 297"/>
                <a:gd name="T26" fmla="*/ 12520053 w 297"/>
                <a:gd name="T27" fmla="*/ 79296087 h 297"/>
                <a:gd name="T28" fmla="*/ 123812296 w 297"/>
                <a:gd name="T29" fmla="*/ 290752320 h 297"/>
                <a:gd name="T30" fmla="*/ 333874370 w 297"/>
                <a:gd name="T31" fmla="*/ 400654597 h 297"/>
                <a:gd name="T32" fmla="*/ 350568560 w 297"/>
                <a:gd name="T33" fmla="*/ 393698055 h 297"/>
                <a:gd name="T34" fmla="*/ 410387639 w 297"/>
                <a:gd name="T35" fmla="*/ 333878635 h 297"/>
                <a:gd name="T36" fmla="*/ 407605274 w 297"/>
                <a:gd name="T37" fmla="*/ 322749111 h 29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97" h="297">
                  <a:moveTo>
                    <a:pt x="293" y="232"/>
                  </a:moveTo>
                  <a:cubicBezTo>
                    <a:pt x="230" y="195"/>
                    <a:pt x="230" y="195"/>
                    <a:pt x="230" y="195"/>
                  </a:cubicBezTo>
                  <a:cubicBezTo>
                    <a:pt x="227" y="193"/>
                    <a:pt x="222" y="194"/>
                    <a:pt x="220" y="196"/>
                  </a:cubicBezTo>
                  <a:cubicBezTo>
                    <a:pt x="201" y="215"/>
                    <a:pt x="201" y="215"/>
                    <a:pt x="201" y="215"/>
                  </a:cubicBezTo>
                  <a:cubicBezTo>
                    <a:pt x="198" y="217"/>
                    <a:pt x="193" y="220"/>
                    <a:pt x="190" y="220"/>
                  </a:cubicBezTo>
                  <a:cubicBezTo>
                    <a:pt x="190" y="220"/>
                    <a:pt x="166" y="220"/>
                    <a:pt x="122" y="176"/>
                  </a:cubicBezTo>
                  <a:cubicBezTo>
                    <a:pt x="77" y="132"/>
                    <a:pt x="78" y="108"/>
                    <a:pt x="78" y="108"/>
                  </a:cubicBezTo>
                  <a:cubicBezTo>
                    <a:pt x="78" y="104"/>
                    <a:pt x="80" y="99"/>
                    <a:pt x="82" y="96"/>
                  </a:cubicBezTo>
                  <a:cubicBezTo>
                    <a:pt x="98" y="80"/>
                    <a:pt x="98" y="80"/>
                    <a:pt x="98" y="80"/>
                  </a:cubicBezTo>
                  <a:cubicBezTo>
                    <a:pt x="101" y="78"/>
                    <a:pt x="102" y="73"/>
                    <a:pt x="100" y="70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4" y="1"/>
                    <a:pt x="60" y="0"/>
                    <a:pt x="58" y="3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8"/>
                    <a:pt x="9" y="53"/>
                    <a:pt x="9" y="57"/>
                  </a:cubicBezTo>
                  <a:cubicBezTo>
                    <a:pt x="9" y="57"/>
                    <a:pt x="0" y="120"/>
                    <a:pt x="89" y="209"/>
                  </a:cubicBezTo>
                  <a:cubicBezTo>
                    <a:pt x="177" y="297"/>
                    <a:pt x="240" y="288"/>
                    <a:pt x="240" y="288"/>
                  </a:cubicBezTo>
                  <a:cubicBezTo>
                    <a:pt x="244" y="288"/>
                    <a:pt x="249" y="285"/>
                    <a:pt x="252" y="283"/>
                  </a:cubicBezTo>
                  <a:cubicBezTo>
                    <a:pt x="295" y="240"/>
                    <a:pt x="295" y="240"/>
                    <a:pt x="295" y="240"/>
                  </a:cubicBezTo>
                  <a:cubicBezTo>
                    <a:pt x="297" y="237"/>
                    <a:pt x="297" y="233"/>
                    <a:pt x="293" y="2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3902" name="Freeform 389">
              <a:extLst>
                <a:ext uri="{FF2B5EF4-FFF2-40B4-BE49-F238E27FC236}">
                  <a16:creationId xmlns:a16="http://schemas.microsoft.com/office/drawing/2014/main" id="{8B936A8D-1037-9E46-9CA4-78D70B4151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5525" y="227071"/>
              <a:ext cx="411814" cy="360337"/>
            </a:xfrm>
            <a:custGeom>
              <a:avLst/>
              <a:gdLst>
                <a:gd name="T0" fmla="*/ 1066154273 w 128"/>
                <a:gd name="T1" fmla="*/ 631410160 h 112"/>
                <a:gd name="T2" fmla="*/ 1324927895 w 128"/>
                <a:gd name="T3" fmla="*/ 631410160 h 112"/>
                <a:gd name="T4" fmla="*/ 1066154273 w 128"/>
                <a:gd name="T5" fmla="*/ 382986754 h 112"/>
                <a:gd name="T6" fmla="*/ 1066154273 w 128"/>
                <a:gd name="T7" fmla="*/ 0 h 112"/>
                <a:gd name="T8" fmla="*/ 869484132 w 128"/>
                <a:gd name="T9" fmla="*/ 0 h 112"/>
                <a:gd name="T10" fmla="*/ 869484132 w 128"/>
                <a:gd name="T11" fmla="*/ 196670004 h 112"/>
                <a:gd name="T12" fmla="*/ 662463948 w 128"/>
                <a:gd name="T13" fmla="*/ 0 h 112"/>
                <a:gd name="T14" fmla="*/ 0 w 128"/>
                <a:gd name="T15" fmla="*/ 631410160 h 112"/>
                <a:gd name="T16" fmla="*/ 238073534 w 128"/>
                <a:gd name="T17" fmla="*/ 631410160 h 112"/>
                <a:gd name="T18" fmla="*/ 238073534 w 128"/>
                <a:gd name="T19" fmla="*/ 1159310300 h 112"/>
                <a:gd name="T20" fmla="*/ 538250550 w 128"/>
                <a:gd name="T21" fmla="*/ 1159310300 h 112"/>
                <a:gd name="T22" fmla="*/ 538250550 w 128"/>
                <a:gd name="T23" fmla="*/ 786673582 h 112"/>
                <a:gd name="T24" fmla="*/ 786677345 w 128"/>
                <a:gd name="T25" fmla="*/ 786673582 h 112"/>
                <a:gd name="T26" fmla="*/ 786677345 w 128"/>
                <a:gd name="T27" fmla="*/ 1159310300 h 112"/>
                <a:gd name="T28" fmla="*/ 1066154273 w 128"/>
                <a:gd name="T29" fmla="*/ 1159310300 h 112"/>
                <a:gd name="T30" fmla="*/ 1066154273 w 128"/>
                <a:gd name="T31" fmla="*/ 631410160 h 11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28" h="112">
                  <a:moveTo>
                    <a:pt x="103" y="61"/>
                  </a:moveTo>
                  <a:lnTo>
                    <a:pt x="128" y="61"/>
                  </a:lnTo>
                  <a:lnTo>
                    <a:pt x="103" y="37"/>
                  </a:lnTo>
                  <a:lnTo>
                    <a:pt x="103" y="0"/>
                  </a:lnTo>
                  <a:lnTo>
                    <a:pt x="84" y="0"/>
                  </a:lnTo>
                  <a:lnTo>
                    <a:pt x="84" y="19"/>
                  </a:lnTo>
                  <a:lnTo>
                    <a:pt x="64" y="0"/>
                  </a:lnTo>
                  <a:lnTo>
                    <a:pt x="0" y="61"/>
                  </a:lnTo>
                  <a:lnTo>
                    <a:pt x="23" y="61"/>
                  </a:lnTo>
                  <a:lnTo>
                    <a:pt x="23" y="112"/>
                  </a:lnTo>
                  <a:lnTo>
                    <a:pt x="52" y="112"/>
                  </a:lnTo>
                  <a:lnTo>
                    <a:pt x="52" y="76"/>
                  </a:lnTo>
                  <a:lnTo>
                    <a:pt x="76" y="76"/>
                  </a:lnTo>
                  <a:lnTo>
                    <a:pt x="76" y="112"/>
                  </a:lnTo>
                  <a:lnTo>
                    <a:pt x="103" y="112"/>
                  </a:lnTo>
                  <a:lnTo>
                    <a:pt x="103" y="6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93893" name="TextBox 35">
            <a:extLst>
              <a:ext uri="{FF2B5EF4-FFF2-40B4-BE49-F238E27FC236}">
                <a16:creationId xmlns:a16="http://schemas.microsoft.com/office/drawing/2014/main" id="{F7799511-F7C4-4F4A-B1A2-8D8DF7A0D2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6663" y="2500313"/>
            <a:ext cx="37115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清风素材，是集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模板开发、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设计定制、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培训于一体的专业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服务提供商。</a:t>
            </a:r>
            <a:endParaRPr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3894" name="TextBox 35">
            <a:extLst>
              <a:ext uri="{FF2B5EF4-FFF2-40B4-BE49-F238E27FC236}">
                <a16:creationId xmlns:a16="http://schemas.microsoft.com/office/drawing/2014/main" id="{D6657738-8C9F-724B-9E32-80940287E7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6663" y="3209925"/>
            <a:ext cx="37115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清风素材，是集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模板开发、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设计定制、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培训于一体的专业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服务提供商。</a:t>
            </a:r>
            <a:endParaRPr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3895" name="TextBox 35">
            <a:extLst>
              <a:ext uri="{FF2B5EF4-FFF2-40B4-BE49-F238E27FC236}">
                <a16:creationId xmlns:a16="http://schemas.microsoft.com/office/drawing/2014/main" id="{9EAF169F-2CDD-9746-B72C-35D334C950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6663" y="3987800"/>
            <a:ext cx="3711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清风素材，是集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模板开发、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设计定制、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培训于一体的专业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服务提供商。</a:t>
            </a:r>
            <a:endParaRPr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3896" name="TextBox 35">
            <a:extLst>
              <a:ext uri="{FF2B5EF4-FFF2-40B4-BE49-F238E27FC236}">
                <a16:creationId xmlns:a16="http://schemas.microsoft.com/office/drawing/2014/main" id="{03BB7A09-990E-0748-AF24-05795B59CE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6663" y="4738688"/>
            <a:ext cx="37115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清风素材，是集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模板开发、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设计定制、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培训于一体的专业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服务提供商。</a:t>
            </a:r>
            <a:endParaRPr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3897" name="文本框 21">
            <a:extLst>
              <a:ext uri="{FF2B5EF4-FFF2-40B4-BE49-F238E27FC236}">
                <a16:creationId xmlns:a16="http://schemas.microsoft.com/office/drawing/2014/main" id="{7BB19860-6BA2-904B-AEC4-73B7C65339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6163" y="1655763"/>
            <a:ext cx="3140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/>
              <a:t>可适当新增</a:t>
            </a:r>
            <a:r>
              <a:rPr lang="en-US" altLang="zh-CN" sz="1800"/>
              <a:t>1-2</a:t>
            </a:r>
            <a:r>
              <a:rPr lang="zh-CN" altLang="en-US" sz="1800"/>
              <a:t>张</a:t>
            </a:r>
            <a:r>
              <a:rPr lang="en-US" altLang="zh-CN" sz="1800"/>
              <a:t>ppt</a:t>
            </a:r>
            <a:endParaRPr lang="zh-CN" altLang="en-US"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清风素材 https://12sc.taobao.com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3_Office 主题">
  <a:themeElements>
    <a:clrScheme name="13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3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3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0.xml><?xml version="1.0" encoding="utf-8"?>
<a:theme xmlns:a="http://schemas.openxmlformats.org/drawingml/2006/main" name="100_Office 主题">
  <a:themeElements>
    <a:clrScheme name="100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00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00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1.xml><?xml version="1.0" encoding="utf-8"?>
<a:theme xmlns:a="http://schemas.openxmlformats.org/drawingml/2006/main" name="101_Office 主题">
  <a:themeElements>
    <a:clrScheme name="101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01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01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2.xml><?xml version="1.0" encoding="utf-8"?>
<a:theme xmlns:a="http://schemas.openxmlformats.org/drawingml/2006/main" name="102_Office 主题">
  <a:themeElements>
    <a:clrScheme name="102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02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02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3.xml><?xml version="1.0" encoding="utf-8"?>
<a:theme xmlns:a="http://schemas.openxmlformats.org/drawingml/2006/main" name="103_Office 主题">
  <a:themeElements>
    <a:clrScheme name="103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03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03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4.xml><?xml version="1.0" encoding="utf-8"?>
<a:theme xmlns:a="http://schemas.openxmlformats.org/drawingml/2006/main" name="104_Office 主题">
  <a:themeElements>
    <a:clrScheme name="104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04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04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5.xml><?xml version="1.0" encoding="utf-8"?>
<a:theme xmlns:a="http://schemas.openxmlformats.org/drawingml/2006/main" name="105_Office 主题">
  <a:themeElements>
    <a:clrScheme name="105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05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05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6.xml><?xml version="1.0" encoding="utf-8"?>
<a:theme xmlns:a="http://schemas.openxmlformats.org/drawingml/2006/main" name="106_Office 主题">
  <a:themeElements>
    <a:clrScheme name="106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06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06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7.xml><?xml version="1.0" encoding="utf-8"?>
<a:theme xmlns:a="http://schemas.openxmlformats.org/drawingml/2006/main" name="107_Office 主题">
  <a:themeElements>
    <a:clrScheme name="107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07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07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8.xml><?xml version="1.0" encoding="utf-8"?>
<a:theme xmlns:a="http://schemas.openxmlformats.org/drawingml/2006/main" name="108_Office 主题">
  <a:themeElements>
    <a:clrScheme name="108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08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08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9.xml><?xml version="1.0" encoding="utf-8"?>
<a:theme xmlns:a="http://schemas.openxmlformats.org/drawingml/2006/main" name="109_Office 主题">
  <a:themeElements>
    <a:clrScheme name="109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09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09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4_Office 主题">
  <a:themeElements>
    <a:clrScheme name="14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4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4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0.xml><?xml version="1.0" encoding="utf-8"?>
<a:theme xmlns:a="http://schemas.openxmlformats.org/drawingml/2006/main" name="110_Office 主题">
  <a:themeElements>
    <a:clrScheme name="110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10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10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1.xml><?xml version="1.0" encoding="utf-8"?>
<a:theme xmlns:a="http://schemas.openxmlformats.org/drawingml/2006/main" name="111_Office 主题">
  <a:themeElements>
    <a:clrScheme name="111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11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11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5_Office 主题">
  <a:themeElements>
    <a:clrScheme name="15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5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5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6_Office 主题">
  <a:themeElements>
    <a:clrScheme name="16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6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6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7_Office 主题">
  <a:themeElements>
    <a:clrScheme name="17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7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7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8_Office 主题">
  <a:themeElements>
    <a:clrScheme name="18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8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8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3_Office 主题">
  <a:themeElements>
    <a:clrScheme name="3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3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4_Office 主题">
  <a:themeElements>
    <a:clrScheme name="4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4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5_Office 主题">
  <a:themeElements>
    <a:clrScheme name="5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5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5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9_Office 主题">
  <a:themeElements>
    <a:clrScheme name="19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9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9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清风素材1 https://12sc.taobao.com">
  <a:themeElements>
    <a:clrScheme name="1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20_Office 主题">
  <a:themeElements>
    <a:clrScheme name="20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20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0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21_Office 主题">
  <a:themeElements>
    <a:clrScheme name="21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21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1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22_Office 主题">
  <a:themeElements>
    <a:clrScheme name="22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22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2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23_Office 主题">
  <a:themeElements>
    <a:clrScheme name="23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23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3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24_Office 主题">
  <a:themeElements>
    <a:clrScheme name="24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24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4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25_Office 主题">
  <a:themeElements>
    <a:clrScheme name="25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25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5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26_Office 主题">
  <a:themeElements>
    <a:clrScheme name="26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26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6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27_Office 主题">
  <a:themeElements>
    <a:clrScheme name="27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27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7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28_Office 主题">
  <a:themeElements>
    <a:clrScheme name="28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28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8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29_Office 主题">
  <a:themeElements>
    <a:clrScheme name="29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29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9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清风素材2 https://12sc.taobao.com">
  <a:themeElements>
    <a:clrScheme name="6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6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6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30_Office 主题">
  <a:themeElements>
    <a:clrScheme name="30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30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0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1.xml><?xml version="1.0" encoding="utf-8"?>
<a:theme xmlns:a="http://schemas.openxmlformats.org/drawingml/2006/main" name="31_Office 主题">
  <a:themeElements>
    <a:clrScheme name="31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31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1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2.xml><?xml version="1.0" encoding="utf-8"?>
<a:theme xmlns:a="http://schemas.openxmlformats.org/drawingml/2006/main" name="32_Office 主题">
  <a:themeElements>
    <a:clrScheme name="32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32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2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33_Office 主题">
  <a:themeElements>
    <a:clrScheme name="33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33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3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4.xml><?xml version="1.0" encoding="utf-8"?>
<a:theme xmlns:a="http://schemas.openxmlformats.org/drawingml/2006/main" name="34_Office 主题">
  <a:themeElements>
    <a:clrScheme name="34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34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4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5.xml><?xml version="1.0" encoding="utf-8"?>
<a:theme xmlns:a="http://schemas.openxmlformats.org/drawingml/2006/main" name="35_Office 主题">
  <a:themeElements>
    <a:clrScheme name="35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35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5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6.xml><?xml version="1.0" encoding="utf-8"?>
<a:theme xmlns:a="http://schemas.openxmlformats.org/drawingml/2006/main" name="36_Office 主题">
  <a:themeElements>
    <a:clrScheme name="36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36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6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7.xml><?xml version="1.0" encoding="utf-8"?>
<a:theme xmlns:a="http://schemas.openxmlformats.org/drawingml/2006/main" name="37_Office 主题">
  <a:themeElements>
    <a:clrScheme name="37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37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7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8.xml><?xml version="1.0" encoding="utf-8"?>
<a:theme xmlns:a="http://schemas.openxmlformats.org/drawingml/2006/main" name="38_Office 主题">
  <a:themeElements>
    <a:clrScheme name="38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38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8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9.xml><?xml version="1.0" encoding="utf-8"?>
<a:theme xmlns:a="http://schemas.openxmlformats.org/drawingml/2006/main" name="39_Office 主题">
  <a:themeElements>
    <a:clrScheme name="39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39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9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清风素材3 https://12sc.taobao.com">
  <a:themeElements>
    <a:clrScheme name="2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2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0.xml><?xml version="1.0" encoding="utf-8"?>
<a:theme xmlns:a="http://schemas.openxmlformats.org/drawingml/2006/main" name="40_Office 主题">
  <a:themeElements>
    <a:clrScheme name="40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40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0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1.xml><?xml version="1.0" encoding="utf-8"?>
<a:theme xmlns:a="http://schemas.openxmlformats.org/drawingml/2006/main" name="41_Office 主题">
  <a:themeElements>
    <a:clrScheme name="41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41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1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2.xml><?xml version="1.0" encoding="utf-8"?>
<a:theme xmlns:a="http://schemas.openxmlformats.org/drawingml/2006/main" name="42_Office 主题">
  <a:themeElements>
    <a:clrScheme name="42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42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2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3.xml><?xml version="1.0" encoding="utf-8"?>
<a:theme xmlns:a="http://schemas.openxmlformats.org/drawingml/2006/main" name="43_Office 主题">
  <a:themeElements>
    <a:clrScheme name="43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43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3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4.xml><?xml version="1.0" encoding="utf-8"?>
<a:theme xmlns:a="http://schemas.openxmlformats.org/drawingml/2006/main" name="44_Office 主题">
  <a:themeElements>
    <a:clrScheme name="44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44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4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5.xml><?xml version="1.0" encoding="utf-8"?>
<a:theme xmlns:a="http://schemas.openxmlformats.org/drawingml/2006/main" name="45_Office 主题">
  <a:themeElements>
    <a:clrScheme name="45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45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5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6.xml><?xml version="1.0" encoding="utf-8"?>
<a:theme xmlns:a="http://schemas.openxmlformats.org/drawingml/2006/main" name="46_Office 主题">
  <a:themeElements>
    <a:clrScheme name="46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46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6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7.xml><?xml version="1.0" encoding="utf-8"?>
<a:theme xmlns:a="http://schemas.openxmlformats.org/drawingml/2006/main" name="47_Office 主题">
  <a:themeElements>
    <a:clrScheme name="47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47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7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8.xml><?xml version="1.0" encoding="utf-8"?>
<a:theme xmlns:a="http://schemas.openxmlformats.org/drawingml/2006/main" name="48_Office 主题">
  <a:themeElements>
    <a:clrScheme name="48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48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8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9.xml><?xml version="1.0" encoding="utf-8"?>
<a:theme xmlns:a="http://schemas.openxmlformats.org/drawingml/2006/main" name="49_Office 主题">
  <a:themeElements>
    <a:clrScheme name="49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49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9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7_Office 主题">
  <a:themeElements>
    <a:clrScheme name="7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7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7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0.xml><?xml version="1.0" encoding="utf-8"?>
<a:theme xmlns:a="http://schemas.openxmlformats.org/drawingml/2006/main" name="50_Office 主题">
  <a:themeElements>
    <a:clrScheme name="50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50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50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1.xml><?xml version="1.0" encoding="utf-8"?>
<a:theme xmlns:a="http://schemas.openxmlformats.org/drawingml/2006/main" name="51_Office 主题">
  <a:themeElements>
    <a:clrScheme name="51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51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51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2.xml><?xml version="1.0" encoding="utf-8"?>
<a:theme xmlns:a="http://schemas.openxmlformats.org/drawingml/2006/main" name="52_Office 主题">
  <a:themeElements>
    <a:clrScheme name="52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52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52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3.xml><?xml version="1.0" encoding="utf-8"?>
<a:theme xmlns:a="http://schemas.openxmlformats.org/drawingml/2006/main" name="53_Office 主题">
  <a:themeElements>
    <a:clrScheme name="53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53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53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4.xml><?xml version="1.0" encoding="utf-8"?>
<a:theme xmlns:a="http://schemas.openxmlformats.org/drawingml/2006/main" name="54_Office 主题">
  <a:themeElements>
    <a:clrScheme name="54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54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54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5.xml><?xml version="1.0" encoding="utf-8"?>
<a:theme xmlns:a="http://schemas.openxmlformats.org/drawingml/2006/main" name="55_Office 主题">
  <a:themeElements>
    <a:clrScheme name="55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55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55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6.xml><?xml version="1.0" encoding="utf-8"?>
<a:theme xmlns:a="http://schemas.openxmlformats.org/drawingml/2006/main" name="56_Office 主题">
  <a:themeElements>
    <a:clrScheme name="56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56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56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7.xml><?xml version="1.0" encoding="utf-8"?>
<a:theme xmlns:a="http://schemas.openxmlformats.org/drawingml/2006/main" name="57_Office 主题">
  <a:themeElements>
    <a:clrScheme name="57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57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57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8.xml><?xml version="1.0" encoding="utf-8"?>
<a:theme xmlns:a="http://schemas.openxmlformats.org/drawingml/2006/main" name="58_Office 主题">
  <a:themeElements>
    <a:clrScheme name="58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58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58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9.xml><?xml version="1.0" encoding="utf-8"?>
<a:theme xmlns:a="http://schemas.openxmlformats.org/drawingml/2006/main" name="59_Office 主题">
  <a:themeElements>
    <a:clrScheme name="59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59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59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9_Office 主题">
  <a:themeElements>
    <a:clrScheme name="9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9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9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0.xml><?xml version="1.0" encoding="utf-8"?>
<a:theme xmlns:a="http://schemas.openxmlformats.org/drawingml/2006/main" name="60_Office 主题">
  <a:themeElements>
    <a:clrScheme name="60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60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60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1.xml><?xml version="1.0" encoding="utf-8"?>
<a:theme xmlns:a="http://schemas.openxmlformats.org/drawingml/2006/main" name="61_Office 主题">
  <a:themeElements>
    <a:clrScheme name="61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61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61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2.xml><?xml version="1.0" encoding="utf-8"?>
<a:theme xmlns:a="http://schemas.openxmlformats.org/drawingml/2006/main" name="62_Office 主题">
  <a:themeElements>
    <a:clrScheme name="62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62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62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3.xml><?xml version="1.0" encoding="utf-8"?>
<a:theme xmlns:a="http://schemas.openxmlformats.org/drawingml/2006/main" name="63_Office 主题">
  <a:themeElements>
    <a:clrScheme name="63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63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63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4.xml><?xml version="1.0" encoding="utf-8"?>
<a:theme xmlns:a="http://schemas.openxmlformats.org/drawingml/2006/main" name="64_Office 主题">
  <a:themeElements>
    <a:clrScheme name="64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64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64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5.xml><?xml version="1.0" encoding="utf-8"?>
<a:theme xmlns:a="http://schemas.openxmlformats.org/drawingml/2006/main" name="65_Office 主题">
  <a:themeElements>
    <a:clrScheme name="65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65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65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6.xml><?xml version="1.0" encoding="utf-8"?>
<a:theme xmlns:a="http://schemas.openxmlformats.org/drawingml/2006/main" name="66_Office 主题">
  <a:themeElements>
    <a:clrScheme name="66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66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66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7.xml><?xml version="1.0" encoding="utf-8"?>
<a:theme xmlns:a="http://schemas.openxmlformats.org/drawingml/2006/main" name="67_Office 主题">
  <a:themeElements>
    <a:clrScheme name="67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67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67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8.xml><?xml version="1.0" encoding="utf-8"?>
<a:theme xmlns:a="http://schemas.openxmlformats.org/drawingml/2006/main" name="68_Office 主题">
  <a:themeElements>
    <a:clrScheme name="68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68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68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9.xml><?xml version="1.0" encoding="utf-8"?>
<a:theme xmlns:a="http://schemas.openxmlformats.org/drawingml/2006/main" name="69_Office 主题">
  <a:themeElements>
    <a:clrScheme name="69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69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69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0_Office 主题">
  <a:themeElements>
    <a:clrScheme name="10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0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0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0.xml><?xml version="1.0" encoding="utf-8"?>
<a:theme xmlns:a="http://schemas.openxmlformats.org/drawingml/2006/main" name="70_Office 主题">
  <a:themeElements>
    <a:clrScheme name="70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70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70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1.xml><?xml version="1.0" encoding="utf-8"?>
<a:theme xmlns:a="http://schemas.openxmlformats.org/drawingml/2006/main" name="71_Office 主题">
  <a:themeElements>
    <a:clrScheme name="71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71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71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2.xml><?xml version="1.0" encoding="utf-8"?>
<a:theme xmlns:a="http://schemas.openxmlformats.org/drawingml/2006/main" name="72_Office 主题">
  <a:themeElements>
    <a:clrScheme name="72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72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72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3.xml><?xml version="1.0" encoding="utf-8"?>
<a:theme xmlns:a="http://schemas.openxmlformats.org/drawingml/2006/main" name="73_Office 主题">
  <a:themeElements>
    <a:clrScheme name="73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73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73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4.xml><?xml version="1.0" encoding="utf-8"?>
<a:theme xmlns:a="http://schemas.openxmlformats.org/drawingml/2006/main" name="74_Office 主题">
  <a:themeElements>
    <a:clrScheme name="74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74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74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5.xml><?xml version="1.0" encoding="utf-8"?>
<a:theme xmlns:a="http://schemas.openxmlformats.org/drawingml/2006/main" name="75_Office 主题">
  <a:themeElements>
    <a:clrScheme name="75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75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75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6.xml><?xml version="1.0" encoding="utf-8"?>
<a:theme xmlns:a="http://schemas.openxmlformats.org/drawingml/2006/main" name="76_Office 主题">
  <a:themeElements>
    <a:clrScheme name="76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76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76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7.xml><?xml version="1.0" encoding="utf-8"?>
<a:theme xmlns:a="http://schemas.openxmlformats.org/drawingml/2006/main" name="77_Office 主题">
  <a:themeElements>
    <a:clrScheme name="77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77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77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8.xml><?xml version="1.0" encoding="utf-8"?>
<a:theme xmlns:a="http://schemas.openxmlformats.org/drawingml/2006/main" name="78_Office 主题">
  <a:themeElements>
    <a:clrScheme name="78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78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78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9.xml><?xml version="1.0" encoding="utf-8"?>
<a:theme xmlns:a="http://schemas.openxmlformats.org/drawingml/2006/main" name="79_Office 主题">
  <a:themeElements>
    <a:clrScheme name="79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79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79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1_Office 主题">
  <a:themeElements>
    <a:clrScheme name="11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1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1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0.xml><?xml version="1.0" encoding="utf-8"?>
<a:theme xmlns:a="http://schemas.openxmlformats.org/drawingml/2006/main" name="80_Office 主题">
  <a:themeElements>
    <a:clrScheme name="80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80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80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1.xml><?xml version="1.0" encoding="utf-8"?>
<a:theme xmlns:a="http://schemas.openxmlformats.org/drawingml/2006/main" name="81_Office 主题">
  <a:themeElements>
    <a:clrScheme name="81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81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81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2.xml><?xml version="1.0" encoding="utf-8"?>
<a:theme xmlns:a="http://schemas.openxmlformats.org/drawingml/2006/main" name="82_Office 主题">
  <a:themeElements>
    <a:clrScheme name="82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82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82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3.xml><?xml version="1.0" encoding="utf-8"?>
<a:theme xmlns:a="http://schemas.openxmlformats.org/drawingml/2006/main" name="83_Office 主题">
  <a:themeElements>
    <a:clrScheme name="83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83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83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4.xml><?xml version="1.0" encoding="utf-8"?>
<a:theme xmlns:a="http://schemas.openxmlformats.org/drawingml/2006/main" name="84_Office 主题">
  <a:themeElements>
    <a:clrScheme name="84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84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84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5.xml><?xml version="1.0" encoding="utf-8"?>
<a:theme xmlns:a="http://schemas.openxmlformats.org/drawingml/2006/main" name="85_Office 主题">
  <a:themeElements>
    <a:clrScheme name="85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85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85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6.xml><?xml version="1.0" encoding="utf-8"?>
<a:theme xmlns:a="http://schemas.openxmlformats.org/drawingml/2006/main" name="86_Office 主题">
  <a:themeElements>
    <a:clrScheme name="86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86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86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7.xml><?xml version="1.0" encoding="utf-8"?>
<a:theme xmlns:a="http://schemas.openxmlformats.org/drawingml/2006/main" name="87_Office 主题">
  <a:themeElements>
    <a:clrScheme name="87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87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87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8.xml><?xml version="1.0" encoding="utf-8"?>
<a:theme xmlns:a="http://schemas.openxmlformats.org/drawingml/2006/main" name="88_Office 主题">
  <a:themeElements>
    <a:clrScheme name="88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88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88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9.xml><?xml version="1.0" encoding="utf-8"?>
<a:theme xmlns:a="http://schemas.openxmlformats.org/drawingml/2006/main" name="89_Office 主题">
  <a:themeElements>
    <a:clrScheme name="89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89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89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2_Office 主题">
  <a:themeElements>
    <a:clrScheme name="12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2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2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0.xml><?xml version="1.0" encoding="utf-8"?>
<a:theme xmlns:a="http://schemas.openxmlformats.org/drawingml/2006/main" name="90_Office 主题">
  <a:themeElements>
    <a:clrScheme name="90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90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90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1.xml><?xml version="1.0" encoding="utf-8"?>
<a:theme xmlns:a="http://schemas.openxmlformats.org/drawingml/2006/main" name="91_Office 主题">
  <a:themeElements>
    <a:clrScheme name="91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91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91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2.xml><?xml version="1.0" encoding="utf-8"?>
<a:theme xmlns:a="http://schemas.openxmlformats.org/drawingml/2006/main" name="92_Office 主题">
  <a:themeElements>
    <a:clrScheme name="92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92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92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3.xml><?xml version="1.0" encoding="utf-8"?>
<a:theme xmlns:a="http://schemas.openxmlformats.org/drawingml/2006/main" name="93_Office 主题">
  <a:themeElements>
    <a:clrScheme name="93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93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93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4.xml><?xml version="1.0" encoding="utf-8"?>
<a:theme xmlns:a="http://schemas.openxmlformats.org/drawingml/2006/main" name="94_Office 主题">
  <a:themeElements>
    <a:clrScheme name="94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94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94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5.xml><?xml version="1.0" encoding="utf-8"?>
<a:theme xmlns:a="http://schemas.openxmlformats.org/drawingml/2006/main" name="95_Office 主题">
  <a:themeElements>
    <a:clrScheme name="95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95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95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6.xml><?xml version="1.0" encoding="utf-8"?>
<a:theme xmlns:a="http://schemas.openxmlformats.org/drawingml/2006/main" name="96_Office 主题">
  <a:themeElements>
    <a:clrScheme name="96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96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96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7.xml><?xml version="1.0" encoding="utf-8"?>
<a:theme xmlns:a="http://schemas.openxmlformats.org/drawingml/2006/main" name="97_Office 主题">
  <a:themeElements>
    <a:clrScheme name="97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97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97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8.xml><?xml version="1.0" encoding="utf-8"?>
<a:theme xmlns:a="http://schemas.openxmlformats.org/drawingml/2006/main" name="98_Office 主题">
  <a:themeElements>
    <a:clrScheme name="98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98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98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9.xml><?xml version="1.0" encoding="utf-8"?>
<a:theme xmlns:a="http://schemas.openxmlformats.org/drawingml/2006/main" name="99_Office 主题">
  <a:themeElements>
    <a:clrScheme name="99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99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99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790</TotalTime>
  <Pages>0</Pages>
  <Words>2788</Words>
  <Characters>0</Characters>
  <Application>Microsoft Macintosh PowerPoint</Application>
  <DocSecurity>0</DocSecurity>
  <PresentationFormat>宽屏</PresentationFormat>
  <Lines>0</Lines>
  <Paragraphs>345</Paragraphs>
  <Slides>41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111</vt:i4>
      </vt:variant>
      <vt:variant>
        <vt:lpstr>幻灯片标题</vt:lpstr>
      </vt:variant>
      <vt:variant>
        <vt:i4>41</vt:i4>
      </vt:variant>
    </vt:vector>
  </HeadingPairs>
  <TitlesOfParts>
    <vt:vector size="159" baseType="lpstr">
      <vt:lpstr>Calibri</vt:lpstr>
      <vt:lpstr>宋体</vt:lpstr>
      <vt:lpstr>Arial</vt:lpstr>
      <vt:lpstr>Calibri Light</vt:lpstr>
      <vt:lpstr>微软雅黑</vt:lpstr>
      <vt:lpstr>Source Sans Pro Light</vt:lpstr>
      <vt:lpstr>Roboto Light</vt:lpstr>
      <vt:lpstr>清风素材 https://12sc.taobao.com</vt:lpstr>
      <vt:lpstr>清风素材1 https://12sc.taobao.com</vt:lpstr>
      <vt:lpstr>清风素材2 https://12sc.taobao.com</vt:lpstr>
      <vt:lpstr>清风素材3 https://12sc.taobao.com</vt:lpstr>
      <vt:lpstr>7_Office 主题</vt:lpstr>
      <vt:lpstr>9_Office 主题</vt:lpstr>
      <vt:lpstr>10_Office 主题</vt:lpstr>
      <vt:lpstr>11_Office 主题</vt:lpstr>
      <vt:lpstr>12_Office 主题</vt:lpstr>
      <vt:lpstr>13_Office 主题</vt:lpstr>
      <vt:lpstr>14_Office 主题</vt:lpstr>
      <vt:lpstr>15_Office 主题</vt:lpstr>
      <vt:lpstr>16_Office 主题</vt:lpstr>
      <vt:lpstr>17_Office 主题</vt:lpstr>
      <vt:lpstr>18_Office 主题</vt:lpstr>
      <vt:lpstr>3_Office 主题</vt:lpstr>
      <vt:lpstr>4_Office 主题</vt:lpstr>
      <vt:lpstr>5_Office 主题</vt:lpstr>
      <vt:lpstr>19_Office 主题</vt:lpstr>
      <vt:lpstr>20_Office 主题</vt:lpstr>
      <vt:lpstr>21_Office 主题</vt:lpstr>
      <vt:lpstr>22_Office 主题</vt:lpstr>
      <vt:lpstr>23_Office 主题</vt:lpstr>
      <vt:lpstr>24_Office 主题</vt:lpstr>
      <vt:lpstr>25_Office 主题</vt:lpstr>
      <vt:lpstr>26_Office 主题</vt:lpstr>
      <vt:lpstr>27_Office 主题</vt:lpstr>
      <vt:lpstr>28_Office 主题</vt:lpstr>
      <vt:lpstr>29_Office 主题</vt:lpstr>
      <vt:lpstr>30_Office 主题</vt:lpstr>
      <vt:lpstr>31_Office 主题</vt:lpstr>
      <vt:lpstr>32_Office 主题</vt:lpstr>
      <vt:lpstr>33_Office 主题</vt:lpstr>
      <vt:lpstr>34_Office 主题</vt:lpstr>
      <vt:lpstr>35_Office 主题</vt:lpstr>
      <vt:lpstr>36_Office 主题</vt:lpstr>
      <vt:lpstr>37_Office 主题</vt:lpstr>
      <vt:lpstr>38_Office 主题</vt:lpstr>
      <vt:lpstr>39_Office 主题</vt:lpstr>
      <vt:lpstr>40_Office 主题</vt:lpstr>
      <vt:lpstr>41_Office 主题</vt:lpstr>
      <vt:lpstr>42_Office 主题</vt:lpstr>
      <vt:lpstr>43_Office 主题</vt:lpstr>
      <vt:lpstr>44_Office 主题</vt:lpstr>
      <vt:lpstr>45_Office 主题</vt:lpstr>
      <vt:lpstr>46_Office 主题</vt:lpstr>
      <vt:lpstr>47_Office 主题</vt:lpstr>
      <vt:lpstr>48_Office 主题</vt:lpstr>
      <vt:lpstr>49_Office 主题</vt:lpstr>
      <vt:lpstr>50_Office 主题</vt:lpstr>
      <vt:lpstr>51_Office 主题</vt:lpstr>
      <vt:lpstr>52_Office 主题</vt:lpstr>
      <vt:lpstr>53_Office 主题</vt:lpstr>
      <vt:lpstr>54_Office 主题</vt:lpstr>
      <vt:lpstr>55_Office 主题</vt:lpstr>
      <vt:lpstr>56_Office 主题</vt:lpstr>
      <vt:lpstr>57_Office 主题</vt:lpstr>
      <vt:lpstr>58_Office 主题</vt:lpstr>
      <vt:lpstr>59_Office 主题</vt:lpstr>
      <vt:lpstr>60_Office 主题</vt:lpstr>
      <vt:lpstr>61_Office 主题</vt:lpstr>
      <vt:lpstr>62_Office 主题</vt:lpstr>
      <vt:lpstr>63_Office 主题</vt:lpstr>
      <vt:lpstr>64_Office 主题</vt:lpstr>
      <vt:lpstr>65_Office 主题</vt:lpstr>
      <vt:lpstr>66_Office 主题</vt:lpstr>
      <vt:lpstr>67_Office 主题</vt:lpstr>
      <vt:lpstr>68_Office 主题</vt:lpstr>
      <vt:lpstr>69_Office 主题</vt:lpstr>
      <vt:lpstr>70_Office 主题</vt:lpstr>
      <vt:lpstr>71_Office 主题</vt:lpstr>
      <vt:lpstr>72_Office 主题</vt:lpstr>
      <vt:lpstr>73_Office 主题</vt:lpstr>
      <vt:lpstr>74_Office 主题</vt:lpstr>
      <vt:lpstr>75_Office 主题</vt:lpstr>
      <vt:lpstr>76_Office 主题</vt:lpstr>
      <vt:lpstr>77_Office 主题</vt:lpstr>
      <vt:lpstr>78_Office 主题</vt:lpstr>
      <vt:lpstr>79_Office 主题</vt:lpstr>
      <vt:lpstr>80_Office 主题</vt:lpstr>
      <vt:lpstr>81_Office 主题</vt:lpstr>
      <vt:lpstr>82_Office 主题</vt:lpstr>
      <vt:lpstr>83_Office 主题</vt:lpstr>
      <vt:lpstr>84_Office 主题</vt:lpstr>
      <vt:lpstr>85_Office 主题</vt:lpstr>
      <vt:lpstr>86_Office 主题</vt:lpstr>
      <vt:lpstr>87_Office 主题</vt:lpstr>
      <vt:lpstr>88_Office 主题</vt:lpstr>
      <vt:lpstr>89_Office 主题</vt:lpstr>
      <vt:lpstr>90_Office 主题</vt:lpstr>
      <vt:lpstr>91_Office 主题</vt:lpstr>
      <vt:lpstr>92_Office 主题</vt:lpstr>
      <vt:lpstr>93_Office 主题</vt:lpstr>
      <vt:lpstr>94_Office 主题</vt:lpstr>
      <vt:lpstr>95_Office 主题</vt:lpstr>
      <vt:lpstr>96_Office 主题</vt:lpstr>
      <vt:lpstr>97_Office 主题</vt:lpstr>
      <vt:lpstr>98_Office 主题</vt:lpstr>
      <vt:lpstr>99_Office 主题</vt:lpstr>
      <vt:lpstr>100_Office 主题</vt:lpstr>
      <vt:lpstr>101_Office 主题</vt:lpstr>
      <vt:lpstr>102_Office 主题</vt:lpstr>
      <vt:lpstr>103_Office 主题</vt:lpstr>
      <vt:lpstr>104_Office 主题</vt:lpstr>
      <vt:lpstr>105_Office 主题</vt:lpstr>
      <vt:lpstr>106_Office 主题</vt:lpstr>
      <vt:lpstr>107_Office 主题</vt:lpstr>
      <vt:lpstr>108_Office 主题</vt:lpstr>
      <vt:lpstr>109_Office 主题</vt:lpstr>
      <vt:lpstr>110_Office 主题</vt:lpstr>
      <vt:lpstr>111_Office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572804181@qq.com</cp:lastModifiedBy>
  <cp:revision>81</cp:revision>
  <dcterms:created xsi:type="dcterms:W3CDTF">2015-08-29T09:39:58Z</dcterms:created>
  <dcterms:modified xsi:type="dcterms:W3CDTF">2020-05-09T15:25:47Z</dcterms:modified>
  <cp:category>12sc.taobao.com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